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92" r:id="rId3"/>
    <p:sldId id="291" r:id="rId5"/>
    <p:sldId id="264" r:id="rId6"/>
    <p:sldId id="269" r:id="rId7"/>
    <p:sldId id="271" r:id="rId8"/>
    <p:sldId id="270" r:id="rId9"/>
    <p:sldId id="272" r:id="rId10"/>
    <p:sldId id="321" r:id="rId11"/>
    <p:sldId id="265" r:id="rId12"/>
    <p:sldId id="273" r:id="rId13"/>
    <p:sldId id="274" r:id="rId14"/>
    <p:sldId id="275" r:id="rId15"/>
    <p:sldId id="276" r:id="rId16"/>
    <p:sldId id="322" r:id="rId17"/>
    <p:sldId id="323" r:id="rId18"/>
    <p:sldId id="324" r:id="rId19"/>
    <p:sldId id="325" r:id="rId20"/>
    <p:sldId id="338" r:id="rId21"/>
    <p:sldId id="326" r:id="rId22"/>
    <p:sldId id="327" r:id="rId23"/>
    <p:sldId id="331" r:id="rId24"/>
    <p:sldId id="328" r:id="rId25"/>
    <p:sldId id="330" r:id="rId26"/>
    <p:sldId id="329" r:id="rId27"/>
    <p:sldId id="332" r:id="rId28"/>
    <p:sldId id="333" r:id="rId29"/>
    <p:sldId id="334" r:id="rId30"/>
    <p:sldId id="335" r:id="rId31"/>
    <p:sldId id="336" r:id="rId32"/>
    <p:sldId id="337" r:id="rId33"/>
    <p:sldId id="266" r:id="rId34"/>
    <p:sldId id="293" r:id="rId35"/>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62A"/>
    <a:srgbClr val="E1D3B8"/>
    <a:srgbClr val="2CBEFD"/>
    <a:srgbClr val="9A2424"/>
    <a:srgbClr val="68DB13"/>
    <a:srgbClr val="FF9425"/>
    <a:srgbClr val="FF3399"/>
    <a:srgbClr val="16557F"/>
    <a:srgbClr val="0B83CF"/>
    <a:srgbClr val="29B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6314" autoAdjust="0"/>
  </p:normalViewPr>
  <p:slideViewPr>
    <p:cSldViewPr snapToGrid="0">
      <p:cViewPr varScale="1">
        <p:scale>
          <a:sx n="108" d="100"/>
          <a:sy n="108" d="100"/>
        </p:scale>
        <p:origin x="714"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7.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0BFD8-3EFB-4662-A6C5-0617795C5F1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E4D13-0F77-4153-B279-5BD9F682CDE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E4D13-0F77-4153-B279-5BD9F682CDE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9CDA3ED-71EA-4841-8BBD-ABD29DF9F44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66BBAD-8FB9-49DF-AAE2-11A181007D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2082858" y="3897860"/>
            <a:ext cx="1800000" cy="424732"/>
          </a:xfrm>
          <a:prstGeom prst="rect">
            <a:avLst/>
          </a:prstGeom>
        </p:spPr>
        <p:txBody>
          <a:bodyPr anchor="ctr" anchorCtr="0">
            <a:spAutoFit/>
          </a:bodyPr>
          <a:lstStyle>
            <a:lvl1pPr marL="0" indent="0" algn="ctr">
              <a:buNone/>
              <a:defRPr sz="2400">
                <a:solidFill>
                  <a:schemeClr val="bg1"/>
                </a:solidFill>
              </a:defRPr>
            </a:lvl1pPr>
          </a:lstStyle>
          <a:p>
            <a:pPr lvl="0"/>
            <a:r>
              <a:rPr lang="zh-CN" altLang="en-US" dirty="0" smtClean="0"/>
              <a:t>二级目录</a:t>
            </a:r>
            <a:endParaRPr lang="zh-CN" altLang="en-US" dirty="0"/>
          </a:p>
        </p:txBody>
      </p:sp>
      <p:sp>
        <p:nvSpPr>
          <p:cNvPr id="13" name="文本占位符 12"/>
          <p:cNvSpPr>
            <a:spLocks noGrp="1"/>
          </p:cNvSpPr>
          <p:nvPr>
            <p:ph type="body" sz="quarter" idx="11" hasCustomPrompt="1"/>
          </p:nvPr>
        </p:nvSpPr>
        <p:spPr>
          <a:xfrm>
            <a:off x="4118368" y="3897860"/>
            <a:ext cx="1800000" cy="424732"/>
          </a:xfrm>
          <a:prstGeom prst="rect">
            <a:avLst/>
          </a:prstGeom>
        </p:spPr>
        <p:txBody>
          <a:bodyPr anchor="ctr" anchorCtr="0">
            <a:spAutoFit/>
          </a:bodyPr>
          <a:lstStyle>
            <a:lvl1pPr marL="0" indent="0" algn="ctr">
              <a:buNone/>
              <a:defRPr sz="2400">
                <a:solidFill>
                  <a:schemeClr val="bg1"/>
                </a:solidFill>
              </a:defRPr>
            </a:lvl1pPr>
          </a:lstStyle>
          <a:p>
            <a:pPr lvl="0"/>
            <a:r>
              <a:rPr lang="zh-CN" altLang="en-US" dirty="0" smtClean="0"/>
              <a:t>二级目录</a:t>
            </a:r>
            <a:endParaRPr lang="zh-CN" altLang="en-US" dirty="0"/>
          </a:p>
        </p:txBody>
      </p:sp>
      <p:sp>
        <p:nvSpPr>
          <p:cNvPr id="15" name="文本占位符 14"/>
          <p:cNvSpPr>
            <a:spLocks noGrp="1"/>
          </p:cNvSpPr>
          <p:nvPr>
            <p:ph type="body" sz="quarter" idx="12" hasCustomPrompt="1"/>
          </p:nvPr>
        </p:nvSpPr>
        <p:spPr>
          <a:xfrm>
            <a:off x="6153878" y="3897860"/>
            <a:ext cx="1800000" cy="424732"/>
          </a:xfrm>
          <a:prstGeom prst="rect">
            <a:avLst/>
          </a:prstGeom>
        </p:spPr>
        <p:txBody>
          <a:bodyPr anchor="ctr" anchorCtr="0">
            <a:spAutoFit/>
          </a:bodyPr>
          <a:lstStyle>
            <a:lvl1pPr marL="0" indent="0" algn="ctr">
              <a:buNone/>
              <a:defRPr sz="2400">
                <a:solidFill>
                  <a:schemeClr val="bg1"/>
                </a:solidFill>
              </a:defRPr>
            </a:lvl1pPr>
          </a:lstStyle>
          <a:p>
            <a:pPr lvl="0"/>
            <a:r>
              <a:rPr lang="zh-CN" altLang="en-US" dirty="0" smtClean="0"/>
              <a:t>二级目录</a:t>
            </a:r>
            <a:endParaRPr lang="zh-CN" altLang="en-US" dirty="0"/>
          </a:p>
        </p:txBody>
      </p:sp>
      <p:sp>
        <p:nvSpPr>
          <p:cNvPr id="17" name="文本占位符 16"/>
          <p:cNvSpPr>
            <a:spLocks noGrp="1"/>
          </p:cNvSpPr>
          <p:nvPr>
            <p:ph type="body" sz="quarter" idx="13" hasCustomPrompt="1"/>
          </p:nvPr>
        </p:nvSpPr>
        <p:spPr>
          <a:xfrm>
            <a:off x="8189388" y="3897860"/>
            <a:ext cx="1800000" cy="424732"/>
          </a:xfrm>
          <a:prstGeom prst="rect">
            <a:avLst/>
          </a:prstGeom>
        </p:spPr>
        <p:txBody>
          <a:bodyPr anchor="ctr" anchorCtr="0">
            <a:spAutoFit/>
          </a:bodyPr>
          <a:lstStyle>
            <a:lvl1pPr marL="0" indent="0" algn="ctr">
              <a:buNone/>
              <a:defRPr sz="2400">
                <a:solidFill>
                  <a:schemeClr val="bg1"/>
                </a:solidFill>
              </a:defRPr>
            </a:lvl1pPr>
          </a:lstStyle>
          <a:p>
            <a:pPr lvl="0"/>
            <a:r>
              <a:rPr lang="zh-CN" altLang="en-US" dirty="0" smtClean="0"/>
              <a:t>二级目录</a:t>
            </a:r>
            <a:endParaRPr lang="zh-CN" altLang="en-US" dirty="0"/>
          </a:p>
        </p:txBody>
      </p:sp>
      <p:sp>
        <p:nvSpPr>
          <p:cNvPr id="19" name="文本占位符 18"/>
          <p:cNvSpPr>
            <a:spLocks noGrp="1"/>
          </p:cNvSpPr>
          <p:nvPr>
            <p:ph type="body" sz="quarter" idx="14" hasCustomPrompt="1"/>
          </p:nvPr>
        </p:nvSpPr>
        <p:spPr>
          <a:xfrm>
            <a:off x="4836319" y="2340793"/>
            <a:ext cx="2519362" cy="535531"/>
          </a:xfrm>
          <a:prstGeom prst="rect">
            <a:avLst/>
          </a:prstGeom>
        </p:spPr>
        <p:txBody>
          <a:bodyPr anchor="ctr" anchorCtr="0">
            <a:spAutoFit/>
          </a:bodyPr>
          <a:lstStyle>
            <a:lvl1pPr marL="0" indent="0" algn="ctr">
              <a:buNone/>
              <a:defRPr sz="3200">
                <a:solidFill>
                  <a:schemeClr val="bg1"/>
                </a:solidFill>
              </a:defRPr>
            </a:lvl1pPr>
          </a:lstStyle>
          <a:p>
            <a:pPr lvl="0"/>
            <a:r>
              <a:rPr lang="zh-CN" altLang="en-US" dirty="0" smtClean="0"/>
              <a:t>一级标题</a:t>
            </a:r>
            <a:endParaRPr lang="zh-CN" altLang="en-US" dirty="0"/>
          </a:p>
        </p:txBody>
      </p:sp>
      <p:sp>
        <p:nvSpPr>
          <p:cNvPr id="21" name="文本占位符 20"/>
          <p:cNvSpPr>
            <a:spLocks noGrp="1"/>
          </p:cNvSpPr>
          <p:nvPr>
            <p:ph type="body" sz="quarter" idx="15" hasCustomPrompt="1"/>
          </p:nvPr>
        </p:nvSpPr>
        <p:spPr>
          <a:xfrm>
            <a:off x="4826000" y="2876324"/>
            <a:ext cx="2540000" cy="313932"/>
          </a:xfrm>
          <a:prstGeom prst="rect">
            <a:avLst/>
          </a:prstGeom>
        </p:spPr>
        <p:txBody>
          <a:bodyPr anchor="ctr" anchorCtr="0">
            <a:spAutoFit/>
          </a:bodyPr>
          <a:lstStyle>
            <a:lvl1pPr marL="0" indent="0" algn="ctr">
              <a:buNone/>
              <a:defRPr sz="1600">
                <a:solidFill>
                  <a:schemeClr val="bg1"/>
                </a:solidFill>
              </a:defRPr>
            </a:lvl1pPr>
          </a:lstStyle>
          <a:p>
            <a:pPr lvl="0"/>
            <a:r>
              <a:rPr lang="en-US" altLang="zh-CN" dirty="0" smtClean="0"/>
              <a:t>YIJIBIAOTI</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750"/>
                                        <p:tgtEl>
                                          <p:spTgt spid="19">
                                            <p:txEl>
                                              <p:pRg st="0" end="0"/>
                                            </p:txEl>
                                          </p:spTgt>
                                        </p:tgtEl>
                                      </p:cBhvr>
                                    </p:animEffect>
                                    <p:anim calcmode="lin" valueType="num">
                                      <p:cBhvr>
                                        <p:cTn id="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19">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750"/>
                                        <p:tgtEl>
                                          <p:spTgt spid="21">
                                            <p:txEl>
                                              <p:pRg st="0" end="0"/>
                                            </p:txEl>
                                          </p:spTgt>
                                        </p:tgtEl>
                                      </p:cBhvr>
                                    </p:animEffect>
                                    <p:anim calcmode="lin" valueType="num">
                                      <p:cBhvr>
                                        <p:cTn id="13"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21">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build="p">
        <p:tmplLst>
          <p:tmpl lvl="1">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withEffect">
                  <p:stCondLst>
                    <p:cond delay="2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build="p">
        <p:tmplLst>
          <p:tmpl lvl="1">
            <p:tnLst>
              <p:par>
                <p:cTn presetID="42"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750"/>
                        <p:tgtEl>
                          <p:spTgt spid="19"/>
                        </p:tgtEl>
                      </p:cBhvr>
                    </p:animEffect>
                    <p:anim calcmode="lin" valueType="num">
                      <p:cBhvr>
                        <p:cTn dur="750" fill="hold"/>
                        <p:tgtEl>
                          <p:spTgt spid="19"/>
                        </p:tgtEl>
                        <p:attrNameLst>
                          <p:attrName>ppt_x</p:attrName>
                        </p:attrNameLst>
                      </p:cBhvr>
                      <p:tavLst>
                        <p:tav tm="0">
                          <p:val>
                            <p:strVal val="#ppt_x"/>
                          </p:val>
                        </p:tav>
                        <p:tav tm="100000">
                          <p:val>
                            <p:strVal val="#ppt_x"/>
                          </p:val>
                        </p:tav>
                      </p:tavLst>
                    </p:anim>
                    <p:anim calcmode="lin" valueType="num">
                      <p:cBhvr>
                        <p:cTn dur="750" fill="hold"/>
                        <p:tgtEl>
                          <p:spTgt spid="19"/>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750"/>
                        <p:tgtEl>
                          <p:spTgt spid="21"/>
                        </p:tgtEl>
                      </p:cBhvr>
                    </p:animEffect>
                    <p:anim calcmode="lin" valueType="num">
                      <p:cBhvr>
                        <p:cTn dur="750" fill="hold"/>
                        <p:tgtEl>
                          <p:spTgt spid="21"/>
                        </p:tgtEl>
                        <p:attrNameLst>
                          <p:attrName>ppt_x</p:attrName>
                        </p:attrNameLst>
                      </p:cBhvr>
                      <p:tavLst>
                        <p:tav tm="0">
                          <p:val>
                            <p:strVal val="#ppt_x"/>
                          </p:val>
                        </p:tav>
                        <p:tav tm="100000">
                          <p:val>
                            <p:strVal val="#ppt_x"/>
                          </p:val>
                        </p:tav>
                      </p:tavLst>
                    </p:anim>
                    <p:anim calcmode="lin" valueType="num">
                      <p:cBhvr>
                        <p:cTn dur="750" fill="hold"/>
                        <p:tgtEl>
                          <p:spTgt spid="2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65188" y="245298"/>
            <a:ext cx="2816924" cy="523220"/>
          </a:xfrm>
          <a:prstGeom prst="rect">
            <a:avLst/>
          </a:prstGeom>
        </p:spPr>
        <p:txBody>
          <a:bodyPr wrap="square" anchor="ctr" anchorCtr="0">
            <a:spAutoFit/>
          </a:bodyPr>
          <a:lstStyle>
            <a:lvl1pPr algn="l">
              <a:lnSpc>
                <a:spcPct val="100000"/>
              </a:lnSpc>
              <a:defRPr sz="2800">
                <a:solidFill>
                  <a:schemeClr val="tx1"/>
                </a:solidFill>
              </a:defRPr>
            </a:lvl1pPr>
          </a:lstStyle>
          <a:p>
            <a:r>
              <a:rPr lang="zh-CN" altLang="en-US" dirty="0" smtClean="0"/>
              <a:t>标题样式</a:t>
            </a:r>
            <a:endParaRPr lang="zh-CN" altLang="en-US" dirty="0"/>
          </a:p>
        </p:txBody>
      </p:sp>
      <p:sp>
        <p:nvSpPr>
          <p:cNvPr id="3" name="矩形 2"/>
          <p:cNvSpPr/>
          <p:nvPr userDrawn="1"/>
        </p:nvSpPr>
        <p:spPr>
          <a:xfrm>
            <a:off x="274610" y="314884"/>
            <a:ext cx="72000" cy="384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userDrawn="1"/>
        </p:nvSpPr>
        <p:spPr>
          <a:xfrm>
            <a:off x="9448800" y="360378"/>
            <a:ext cx="2414016" cy="338554"/>
          </a:xfrm>
          <a:prstGeom prst="rect">
            <a:avLst/>
          </a:prstGeom>
          <a:noFill/>
        </p:spPr>
        <p:txBody>
          <a:bodyPr wrap="square" rtlCol="0">
            <a:spAutoFit/>
          </a:bodyPr>
          <a:lstStyle/>
          <a:p>
            <a:pPr algn="r"/>
            <a:r>
              <a:rPr lang="en-US" altLang="zh-CN" sz="1600" dirty="0" smtClean="0">
                <a:solidFill>
                  <a:schemeClr val="tx1">
                    <a:lumMod val="50000"/>
                    <a:lumOff val="50000"/>
                  </a:schemeClr>
                </a:solidFill>
              </a:rPr>
              <a:t>PAGE </a:t>
            </a:r>
            <a:fld id="{5B23A0E0-5CAC-4EF1-9559-C50B9295BB65}" type="slidenum">
              <a:rPr lang="en-US" altLang="zh-CN" sz="1600" smtClean="0">
                <a:solidFill>
                  <a:schemeClr val="tx1">
                    <a:lumMod val="50000"/>
                    <a:lumOff val="50000"/>
                  </a:schemeClr>
                </a:solidFill>
              </a:rPr>
            </a:fld>
            <a:endParaRPr lang="zh-CN" altLang="en-US" sz="1600" dirty="0">
              <a:solidFill>
                <a:schemeClr val="tx1">
                  <a:lumMod val="50000"/>
                  <a:lumOff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9CDA3ED-71EA-4841-8BBD-ABD29DF9F44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F66BBAD-8FB9-49DF-AAE2-11A181007D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9CDA3ED-71EA-4841-8BBD-ABD29DF9F44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F66BBAD-8FB9-49DF-AAE2-11A181007D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9CDA3ED-71EA-4841-8BBD-ABD29DF9F44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66BBAD-8FB9-49DF-AAE2-11A181007D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9CDA3ED-71EA-4841-8BBD-ABD29DF9F44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66BBAD-8FB9-49DF-AAE2-11A181007D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9CDA3ED-71EA-4841-8BBD-ABD29DF9F44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66BBAD-8FB9-49DF-AAE2-11A181007D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image" Target="../media/image26.png"/><Relationship Id="rId7" Type="http://schemas.openxmlformats.org/officeDocument/2006/relationships/image" Target="file:///C:\Users\Administrator\AppData\Local\Temp\wps\INetCache\b00578b58974b468175bc48febe39b81" TargetMode="External"/><Relationship Id="rId6" Type="http://schemas.openxmlformats.org/officeDocument/2006/relationships/image" Target="../media/image25.png"/><Relationship Id="rId5" Type="http://schemas.openxmlformats.org/officeDocument/2006/relationships/image" Target="file:///C:\Users\Administrator\AppData\Local\Temp\wps\INetCache\332cb257449a1e42204ca636b8f0e87f" TargetMode="External"/><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file:///C:\Users\Administrator\AppData\Local\Temp\wps\INetCache\6d4dedbe9e780af779840f64c01e348f" TargetMode="External"/><Relationship Id="rId16" Type="http://schemas.openxmlformats.org/officeDocument/2006/relationships/notesSlide" Target="../notesSlides/notesSlide10.xml"/><Relationship Id="rId15" Type="http://schemas.openxmlformats.org/officeDocument/2006/relationships/slideLayout" Target="../slideLayouts/slideLayout4.xml"/><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image" Target="file:///C:\Users\Administrator\AppData\Local\Temp\wps\INetCache\8e0ec23be8703b59281063dce069e093" TargetMode="External"/><Relationship Id="rId11" Type="http://schemas.openxmlformats.org/officeDocument/2006/relationships/image" Target="../media/image28.jpeg"/><Relationship Id="rId10" Type="http://schemas.openxmlformats.org/officeDocument/2006/relationships/image" Target="file:///C:\Users\Administrator\AppData\Local\Temp\wps\INetCache\40899a6db3be4179672d9378868173f6" TargetMode="External"/><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32.png"/><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5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4.xml"/><Relationship Id="rId2" Type="http://schemas.openxmlformats.org/officeDocument/2006/relationships/image" Target="../media/image54.png"/><Relationship Id="rId1" Type="http://schemas.openxmlformats.org/officeDocument/2006/relationships/image" Target="../media/image53.jpeg"/></Relationships>
</file>

<file path=ppt/slides/_rels/slide2.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image" Target="../media/image9.jpeg"/><Relationship Id="rId7" Type="http://schemas.microsoft.com/office/2007/relationships/hdphoto" Target="../media/image8.wdp"/><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jpeg"/><Relationship Id="rId15" Type="http://schemas.openxmlformats.org/officeDocument/2006/relationships/notesSlide" Target="../notesSlides/notesSlide2.xml"/><Relationship Id="rId14" Type="http://schemas.openxmlformats.org/officeDocument/2006/relationships/slideLayout" Target="../slideLayouts/slideLayout2.xml"/><Relationship Id="rId13" Type="http://schemas.openxmlformats.org/officeDocument/2006/relationships/image" Target="../media/image14.jpeg"/><Relationship Id="rId12" Type="http://schemas.microsoft.com/office/2007/relationships/hdphoto" Target="../media/image13.wdp"/><Relationship Id="rId11" Type="http://schemas.openxmlformats.org/officeDocument/2006/relationships/image" Target="../media/image12.png"/><Relationship Id="rId10" Type="http://schemas.openxmlformats.org/officeDocument/2006/relationships/image" Target="../media/image11.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4.xml"/><Relationship Id="rId2" Type="http://schemas.openxmlformats.org/officeDocument/2006/relationships/image" Target="../media/image56.png"/><Relationship Id="rId1" Type="http://schemas.openxmlformats.org/officeDocument/2006/relationships/image" Target="../media/image5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xml"/><Relationship Id="rId2" Type="http://schemas.openxmlformats.org/officeDocument/2006/relationships/image" Target="../media/image58.png"/><Relationship Id="rId1" Type="http://schemas.openxmlformats.org/officeDocument/2006/relationships/image" Target="../media/image57.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64.png"/><Relationship Id="rId1" Type="http://schemas.openxmlformats.org/officeDocument/2006/relationships/image" Target="../media/image63.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4.xml"/><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73.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75.png"/><Relationship Id="rId1"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4.xml"/><Relationship Id="rId2" Type="http://schemas.openxmlformats.org/officeDocument/2006/relationships/image" Target="../media/image77.jpeg"/><Relationship Id="rId1"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4.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文本框 11"/>
          <p:cNvSpPr txBox="1"/>
          <p:nvPr/>
        </p:nvSpPr>
        <p:spPr>
          <a:xfrm>
            <a:off x="532587" y="3245366"/>
            <a:ext cx="7630281" cy="829945"/>
          </a:xfrm>
          <a:prstGeom prst="rect">
            <a:avLst/>
          </a:prstGeom>
          <a:noFill/>
        </p:spPr>
        <p:txBody>
          <a:bodyPr wrap="square" rtlCol="0">
            <a:spAutoFit/>
          </a:bodyPr>
          <a:lstStyle/>
          <a:p>
            <a:r>
              <a:rPr lang="zh-CN" altLang="en-US" sz="4800" dirty="0">
                <a:solidFill>
                  <a:srgbClr val="25262A"/>
                </a:solidFill>
                <a:cs typeface="+mn-ea"/>
                <a:sym typeface="+mn-lt"/>
              </a:rPr>
              <a:t>溧阳市乾康木业有限公司</a:t>
            </a:r>
            <a:endParaRPr lang="zh-CN" altLang="en-US" sz="4800" dirty="0">
              <a:solidFill>
                <a:srgbClr val="25262A"/>
              </a:solidFill>
              <a:cs typeface="+mn-ea"/>
              <a:sym typeface="+mn-lt"/>
            </a:endParaRPr>
          </a:p>
        </p:txBody>
      </p:sp>
      <p:sp>
        <p:nvSpPr>
          <p:cNvPr id="168" name="文本框 167"/>
          <p:cNvSpPr txBox="1"/>
          <p:nvPr/>
        </p:nvSpPr>
        <p:spPr>
          <a:xfrm>
            <a:off x="424637" y="4271909"/>
            <a:ext cx="6558274" cy="398780"/>
          </a:xfrm>
          <a:prstGeom prst="rect">
            <a:avLst/>
          </a:prstGeom>
          <a:noFill/>
        </p:spPr>
        <p:txBody>
          <a:bodyPr wrap="square" rtlCol="0">
            <a:spAutoFit/>
          </a:bodyPr>
          <a:lstStyle/>
          <a:p>
            <a:pPr algn="dist"/>
            <a:r>
              <a:rPr lang="en-US" altLang="zh-CN" sz="2000" b="1" dirty="0">
                <a:solidFill>
                  <a:srgbClr val="34627C"/>
                </a:solidFill>
                <a:latin typeface="微软雅黑" panose="020B0503020204020204" pitchFamily="34" charset="-122"/>
                <a:ea typeface="微软雅黑" panose="020B0503020204020204" pitchFamily="34" charset="-122"/>
                <a:sym typeface="+mn-ea"/>
              </a:rPr>
              <a:t>      Company profile presentation ppt</a:t>
            </a:r>
            <a:endParaRPr lang="zh-CN" altLang="en-US" sz="2000" b="1" dirty="0">
              <a:solidFill>
                <a:srgbClr val="25262A"/>
              </a:solidFill>
              <a:cs typeface="+mn-ea"/>
              <a:sym typeface="+mn-lt"/>
            </a:endParaRPr>
          </a:p>
        </p:txBody>
      </p:sp>
      <p:sp>
        <p:nvSpPr>
          <p:cNvPr id="3" name="矩形 2"/>
          <p:cNvSpPr/>
          <p:nvPr/>
        </p:nvSpPr>
        <p:spPr>
          <a:xfrm>
            <a:off x="424587" y="3424142"/>
            <a:ext cx="108000" cy="1078173"/>
          </a:xfrm>
          <a:prstGeom prst="rect">
            <a:avLst/>
          </a:prstGeom>
          <a:solidFill>
            <a:srgbClr val="252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1+#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168"/>
                                        </p:tgtEl>
                                        <p:attrNameLst>
                                          <p:attrName>style.visibility</p:attrName>
                                        </p:attrNameLst>
                                      </p:cBhvr>
                                      <p:to>
                                        <p:strVal val="visible"/>
                                      </p:to>
                                    </p:set>
                                    <p:anim calcmode="lin" valueType="num">
                                      <p:cBhvr additive="base">
                                        <p:cTn id="17" dur="750" fill="hold"/>
                                        <p:tgtEl>
                                          <p:spTgt spid="168"/>
                                        </p:tgtEl>
                                        <p:attrNameLst>
                                          <p:attrName>ppt_x</p:attrName>
                                        </p:attrNameLst>
                                      </p:cBhvr>
                                      <p:tavLst>
                                        <p:tav tm="0">
                                          <p:val>
                                            <p:strVal val="1+#ppt_w/2"/>
                                          </p:val>
                                        </p:tav>
                                        <p:tav tm="100000">
                                          <p:val>
                                            <p:strVal val="#ppt_x"/>
                                          </p:val>
                                        </p:tav>
                                      </p:tavLst>
                                    </p:anim>
                                    <p:anim calcmode="lin" valueType="num">
                                      <p:cBhvr additive="base">
                                        <p:cTn id="18" dur="750" fill="hold"/>
                                        <p:tgtEl>
                                          <p:spTgt spid="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8" grpId="0"/>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3946525" cy="521970"/>
          </a:xfrm>
        </p:spPr>
        <p:txBody>
          <a:bodyPr wrap="square"/>
          <a:lstStyle/>
          <a:p>
            <a:r>
              <a:rPr lang="zh-CN" altLang="en-US" dirty="0"/>
              <a:t>展示中心</a:t>
            </a:r>
            <a:r>
              <a:rPr lang="en-US" altLang="zh-CN" dirty="0"/>
              <a:t>-</a:t>
            </a:r>
            <a:r>
              <a:rPr lang="zh-CN" altLang="en-US" dirty="0"/>
              <a:t>战略合作伙伴</a:t>
            </a:r>
            <a:endParaRPr lang="zh-CN" altLang="en-US" dirty="0"/>
          </a:p>
        </p:txBody>
      </p:sp>
      <p:pic>
        <p:nvPicPr>
          <p:cNvPr id="134" name="图片 133"/>
          <p:cNvPicPr/>
          <p:nvPr/>
        </p:nvPicPr>
        <p:blipFill>
          <a:blip r:embed="rId1" r:link="rId2"/>
          <a:stretch>
            <a:fillRect/>
          </a:stretch>
        </p:blipFill>
        <p:spPr>
          <a:xfrm>
            <a:off x="883285" y="901065"/>
            <a:ext cx="3427730" cy="1911350"/>
          </a:xfrm>
          <a:prstGeom prst="rect">
            <a:avLst/>
          </a:prstGeom>
          <a:noFill/>
          <a:ln w="9525">
            <a:noFill/>
          </a:ln>
        </p:spPr>
      </p:pic>
      <p:pic>
        <p:nvPicPr>
          <p:cNvPr id="15" name="图片 14"/>
          <p:cNvPicPr>
            <a:picLocks noChangeAspect="1"/>
          </p:cNvPicPr>
          <p:nvPr/>
        </p:nvPicPr>
        <p:blipFill>
          <a:blip r:embed="rId3"/>
          <a:stretch>
            <a:fillRect/>
          </a:stretch>
        </p:blipFill>
        <p:spPr>
          <a:xfrm>
            <a:off x="2771775" y="3140075"/>
            <a:ext cx="3629660" cy="1195705"/>
          </a:xfrm>
          <a:prstGeom prst="rect">
            <a:avLst/>
          </a:prstGeom>
        </p:spPr>
      </p:pic>
      <p:pic>
        <p:nvPicPr>
          <p:cNvPr id="135" name="图片 134"/>
          <p:cNvPicPr/>
          <p:nvPr/>
        </p:nvPicPr>
        <p:blipFill>
          <a:blip r:embed="rId4" r:link="rId5"/>
          <a:stretch>
            <a:fillRect/>
          </a:stretch>
        </p:blipFill>
        <p:spPr>
          <a:xfrm>
            <a:off x="4575810" y="5236210"/>
            <a:ext cx="2651125" cy="929640"/>
          </a:xfrm>
          <a:prstGeom prst="rect">
            <a:avLst/>
          </a:prstGeom>
          <a:noFill/>
          <a:ln w="9525">
            <a:noFill/>
          </a:ln>
        </p:spPr>
      </p:pic>
      <p:pic>
        <p:nvPicPr>
          <p:cNvPr id="136" name="图片 135"/>
          <p:cNvPicPr/>
          <p:nvPr/>
        </p:nvPicPr>
        <p:blipFill>
          <a:blip r:embed="rId6" r:link="rId7"/>
          <a:stretch>
            <a:fillRect/>
          </a:stretch>
        </p:blipFill>
        <p:spPr>
          <a:xfrm>
            <a:off x="9018905" y="3726180"/>
            <a:ext cx="1437005" cy="1129665"/>
          </a:xfrm>
          <a:prstGeom prst="rect">
            <a:avLst/>
          </a:prstGeom>
          <a:noFill/>
          <a:ln w="9525">
            <a:noFill/>
          </a:ln>
        </p:spPr>
      </p:pic>
      <p:pic>
        <p:nvPicPr>
          <p:cNvPr id="19" name="图片 18"/>
          <p:cNvPicPr>
            <a:picLocks noChangeAspect="1"/>
          </p:cNvPicPr>
          <p:nvPr/>
        </p:nvPicPr>
        <p:blipFill>
          <a:blip r:embed="rId8"/>
          <a:stretch>
            <a:fillRect/>
          </a:stretch>
        </p:blipFill>
        <p:spPr>
          <a:xfrm>
            <a:off x="5160010" y="873125"/>
            <a:ext cx="3171825" cy="1028700"/>
          </a:xfrm>
          <a:prstGeom prst="rect">
            <a:avLst/>
          </a:prstGeom>
        </p:spPr>
      </p:pic>
      <p:pic>
        <p:nvPicPr>
          <p:cNvPr id="137" name="图片 136"/>
          <p:cNvPicPr/>
          <p:nvPr/>
        </p:nvPicPr>
        <p:blipFill>
          <a:blip r:embed="rId9" r:link="rId10"/>
          <a:stretch>
            <a:fillRect/>
          </a:stretch>
        </p:blipFill>
        <p:spPr>
          <a:xfrm>
            <a:off x="9018905" y="1225550"/>
            <a:ext cx="2712085" cy="1830070"/>
          </a:xfrm>
          <a:prstGeom prst="rect">
            <a:avLst/>
          </a:prstGeom>
          <a:noFill/>
          <a:ln w="9525">
            <a:noFill/>
          </a:ln>
        </p:spPr>
      </p:pic>
      <p:pic>
        <p:nvPicPr>
          <p:cNvPr id="138" name="图片 137"/>
          <p:cNvPicPr/>
          <p:nvPr/>
        </p:nvPicPr>
        <p:blipFill>
          <a:blip r:embed="rId11" r:link="rId12"/>
          <a:stretch>
            <a:fillRect/>
          </a:stretch>
        </p:blipFill>
        <p:spPr>
          <a:xfrm>
            <a:off x="254000" y="4055745"/>
            <a:ext cx="2331720" cy="1949450"/>
          </a:xfrm>
          <a:prstGeom prst="rect">
            <a:avLst/>
          </a:prstGeom>
          <a:noFill/>
          <a:ln w="9525">
            <a:noFill/>
          </a:ln>
        </p:spPr>
      </p:pic>
      <p:pic>
        <p:nvPicPr>
          <p:cNvPr id="22" name="图片 21"/>
          <p:cNvPicPr>
            <a:picLocks noChangeAspect="1"/>
          </p:cNvPicPr>
          <p:nvPr/>
        </p:nvPicPr>
        <p:blipFill>
          <a:blip r:embed="rId13"/>
          <a:stretch>
            <a:fillRect/>
          </a:stretch>
        </p:blipFill>
        <p:spPr>
          <a:xfrm>
            <a:off x="6888480" y="2294255"/>
            <a:ext cx="2329180" cy="1642110"/>
          </a:xfrm>
          <a:prstGeom prst="rect">
            <a:avLst/>
          </a:prstGeom>
        </p:spPr>
      </p:pic>
      <p:pic>
        <p:nvPicPr>
          <p:cNvPr id="23" name="图片 22"/>
          <p:cNvPicPr>
            <a:picLocks noChangeAspect="1"/>
          </p:cNvPicPr>
          <p:nvPr/>
        </p:nvPicPr>
        <p:blipFill>
          <a:blip r:embed="rId14"/>
          <a:stretch>
            <a:fillRect/>
          </a:stretch>
        </p:blipFill>
        <p:spPr>
          <a:xfrm>
            <a:off x="9217660" y="5080000"/>
            <a:ext cx="2716530" cy="1595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5015865" cy="521970"/>
          </a:xfrm>
        </p:spPr>
        <p:txBody>
          <a:bodyPr wrap="square"/>
          <a:lstStyle/>
          <a:p>
            <a:r>
              <a:rPr lang="zh-CN" altLang="en-US" dirty="0">
                <a:sym typeface="+mn-ea"/>
              </a:rPr>
              <a:t>展示中心</a:t>
            </a:r>
            <a:r>
              <a:rPr lang="en-US" altLang="zh-CN" dirty="0">
                <a:sym typeface="+mn-ea"/>
              </a:rPr>
              <a:t>-</a:t>
            </a:r>
            <a:r>
              <a:rPr lang="zh-CN" altLang="en-US" b="1" dirty="0">
                <a:ea typeface="楷体_GB2312" pitchFamily="49" charset="-122"/>
                <a:sym typeface="+mn-ea"/>
              </a:rPr>
              <a:t>关于木包装箱介绍</a:t>
            </a:r>
            <a:endParaRPr lang="zh-CN" altLang="en-US" dirty="0"/>
          </a:p>
        </p:txBody>
      </p:sp>
      <p:sp>
        <p:nvSpPr>
          <p:cNvPr id="7" name="文本框 6"/>
          <p:cNvSpPr txBox="1"/>
          <p:nvPr/>
        </p:nvSpPr>
        <p:spPr>
          <a:xfrm>
            <a:off x="365125" y="768350"/>
            <a:ext cx="11108690" cy="3553460"/>
          </a:xfrm>
          <a:prstGeom prst="rect">
            <a:avLst/>
          </a:prstGeom>
          <a:noFill/>
        </p:spPr>
        <p:txBody>
          <a:bodyPr wrap="square" lIns="0" rIns="0" rtlCol="0">
            <a:spAutoFit/>
          </a:bodyPr>
          <a:lstStyle/>
          <a:p>
            <a:pPr algn="l">
              <a:lnSpc>
                <a:spcPct val="125000"/>
              </a:lnSpc>
            </a:pPr>
            <a:r>
              <a:rPr lang="en-US" altLang="zh-CN" dirty="0">
                <a:latin typeface="楷体_GB2312" pitchFamily="49" charset="-122"/>
                <a:ea typeface="楷体_GB2312" pitchFamily="49" charset="-122"/>
                <a:sym typeface="+mn-ea"/>
              </a:rPr>
              <a:t> </a:t>
            </a:r>
            <a:r>
              <a:rPr lang="zh-CN" altLang="en-US" dirty="0">
                <a:latin typeface="微软雅黑" panose="020B0503020204020204" pitchFamily="34" charset="-122"/>
                <a:ea typeface="微软雅黑" panose="020B0503020204020204" pitchFamily="34" charset="-122"/>
                <a:cs typeface="+mn-ea"/>
                <a:sym typeface="+mn-ea"/>
              </a:rPr>
              <a:t>   木制品包装箱包装方式主要分为免熏蒸包装箱、熏蒸木箱、热处理包装箱等几类。在国际贸易中，木材是应用十分广泛的商品包装材料之一，但使用木质包装也存在很大缺点，那就是出口国的有害生物附着在木质包装上随商品一起进入了进口国。解决得最好方法就是熏蒸。 </a:t>
            </a:r>
            <a:endParaRPr lang="zh-CN" altLang="en-US" dirty="0">
              <a:latin typeface="微软雅黑" panose="020B0503020204020204" pitchFamily="34" charset="-122"/>
              <a:ea typeface="微软雅黑" panose="020B0503020204020204" pitchFamily="34" charset="-122"/>
              <a:cs typeface="+mn-ea"/>
            </a:endParaRPr>
          </a:p>
          <a:p>
            <a:pPr algn="l">
              <a:lnSpc>
                <a:spcPct val="125000"/>
              </a:lnSpc>
            </a:pPr>
            <a:r>
              <a:rPr lang="zh-CN" altLang="en-US" dirty="0">
                <a:latin typeface="微软雅黑" panose="020B0503020204020204" pitchFamily="34" charset="-122"/>
                <a:ea typeface="微软雅黑" panose="020B0503020204020204" pitchFamily="34" charset="-122"/>
                <a:cs typeface="+mn-ea"/>
                <a:sym typeface="+mn-ea"/>
              </a:rPr>
              <a:t>    木箱包装是指一种用木材、竹材或木质混合材料制成的胶质直方体包装容器对物品进行的一种包装。指用于承载、包装、铺垫、支撑、加固货物的木质材料，如木板箱、木条箱、木托盘、木框、木桶、木轴、木楔、垫木、枕木、衬木等。经人工合成或者经加热、加压等深度加工的包装用木质材料（如胶合板、纤维板等）除外。薄板旋切芯、锯屑、木丝、刨花等以及厚度等于或者小于6mm的木质材料除外。 </a:t>
            </a:r>
            <a:endParaRPr lang="zh-CN" altLang="en-US" dirty="0">
              <a:latin typeface="微软雅黑" panose="020B0503020204020204" pitchFamily="34" charset="-122"/>
              <a:ea typeface="微软雅黑" panose="020B0503020204020204" pitchFamily="34" charset="-122"/>
              <a:cs typeface="+mn-ea"/>
            </a:endParaRPr>
          </a:p>
          <a:p>
            <a:pPr algn="l">
              <a:lnSpc>
                <a:spcPct val="125000"/>
              </a:lnSpc>
            </a:pPr>
            <a:r>
              <a:rPr lang="zh-CN" altLang="en-US" dirty="0">
                <a:latin typeface="微软雅黑" panose="020B0503020204020204" pitchFamily="34" charset="-122"/>
                <a:ea typeface="微软雅黑" panose="020B0503020204020204" pitchFamily="34" charset="-122"/>
                <a:cs typeface="+mn-ea"/>
                <a:sym typeface="+mn-ea"/>
              </a:rPr>
              <a:t>    木制包装箱又名：木包装箱，木质包装箱，木材包装箱，包装箱，包装箱木制品包装箱，夹板木箱，卡板箱，箱式托盘，木围框，木护围，托盘包装箱，折叠式木托盘箱，普通木箱，松木包装箱，实木包装箱，木箱，通用木箱，木板箱，框架式木箱，熏蒸木箱，集装箱托盘)。</a:t>
            </a:r>
            <a:r>
              <a:rPr lang="zh-CN" altLang="en-US" dirty="0">
                <a:latin typeface="Arial" panose="020B0604020202020204" pitchFamily="34" charset="0"/>
                <a:ea typeface="宋体" panose="02010600030101010101" pitchFamily="2" charset="-122"/>
                <a:sym typeface="+mn-ea"/>
              </a:rPr>
              <a:t> </a:t>
            </a:r>
            <a:endParaRPr lang="zh-CN" altLang="en-US" dirty="0">
              <a:solidFill>
                <a:schemeClr val="accent1"/>
              </a:solidFill>
              <a:latin typeface="微软雅黑" panose="020B0503020204020204" pitchFamily="34" charset="-122"/>
              <a:ea typeface="微软雅黑" panose="020B0503020204020204" pitchFamily="34" charset="-122"/>
            </a:endParaRPr>
          </a:p>
        </p:txBody>
      </p:sp>
      <p:pic>
        <p:nvPicPr>
          <p:cNvPr id="12296" name="Picture 13"/>
          <p:cNvPicPr>
            <a:picLocks noChangeAspect="1"/>
          </p:cNvPicPr>
          <p:nvPr/>
        </p:nvPicPr>
        <p:blipFill>
          <a:blip r:embed="rId1"/>
          <a:stretch>
            <a:fillRect/>
          </a:stretch>
        </p:blipFill>
        <p:spPr>
          <a:xfrm>
            <a:off x="365125" y="4568190"/>
            <a:ext cx="5046345" cy="1595120"/>
          </a:xfrm>
          <a:prstGeom prst="rect">
            <a:avLst/>
          </a:prstGeom>
          <a:noFill/>
          <a:ln w="9525">
            <a:noFill/>
          </a:ln>
        </p:spPr>
      </p:pic>
      <p:pic>
        <p:nvPicPr>
          <p:cNvPr id="12297" name="Picture 14"/>
          <p:cNvPicPr>
            <a:picLocks noChangeAspect="1"/>
          </p:cNvPicPr>
          <p:nvPr/>
        </p:nvPicPr>
        <p:blipFill>
          <a:blip r:embed="rId2"/>
          <a:stretch>
            <a:fillRect/>
          </a:stretch>
        </p:blipFill>
        <p:spPr>
          <a:xfrm>
            <a:off x="6794500" y="4568190"/>
            <a:ext cx="4679315" cy="1624965"/>
          </a:xfrm>
          <a:prstGeom prst="rect">
            <a:avLst/>
          </a:prstGeom>
          <a:noFill/>
          <a:ln w="9525">
            <a:noFill/>
          </a:ln>
        </p:spPr>
      </p:pic>
      <p:grpSp>
        <p:nvGrpSpPr>
          <p:cNvPr id="11" name="组合 10"/>
          <p:cNvGrpSpPr/>
          <p:nvPr/>
        </p:nvGrpSpPr>
        <p:grpSpPr>
          <a:xfrm>
            <a:off x="5573869" y="4844093"/>
            <a:ext cx="1044000" cy="1044000"/>
            <a:chOff x="4406739" y="1921823"/>
            <a:chExt cx="1044000" cy="1044000"/>
          </a:xfrm>
        </p:grpSpPr>
        <p:sp>
          <p:nvSpPr>
            <p:cNvPr id="141" name="îṩlîde"/>
            <p:cNvSpPr/>
            <p:nvPr/>
          </p:nvSpPr>
          <p:spPr>
            <a:xfrm>
              <a:off x="4406739" y="1921823"/>
              <a:ext cx="1044000" cy="1044000"/>
            </a:xfrm>
            <a:prstGeom prst="ellipse">
              <a:avLst/>
            </a:prstGeom>
            <a:solidFill>
              <a:srgbClr val="2C5568"/>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43" name="íṧľîḋê"/>
            <p:cNvSpPr/>
            <p:nvPr/>
          </p:nvSpPr>
          <p:spPr bwMode="auto">
            <a:xfrm>
              <a:off x="4701944" y="2241302"/>
              <a:ext cx="429084" cy="400108"/>
            </a:xfrm>
            <a:custGeom>
              <a:avLst/>
              <a:gdLst>
                <a:gd name="T0" fmla="*/ 3958 w 4630"/>
                <a:gd name="T1" fmla="*/ 1193 h 4324"/>
                <a:gd name="T2" fmla="*/ 3772 w 4630"/>
                <a:gd name="T3" fmla="*/ 1223 h 4324"/>
                <a:gd name="T4" fmla="*/ 3358 w 4630"/>
                <a:gd name="T5" fmla="*/ 1778 h 4324"/>
                <a:gd name="T6" fmla="*/ 3055 w 4630"/>
                <a:gd name="T7" fmla="*/ 1876 h 4324"/>
                <a:gd name="T8" fmla="*/ 2515 w 4630"/>
                <a:gd name="T9" fmla="*/ 1484 h 4324"/>
                <a:gd name="T10" fmla="*/ 2515 w 4630"/>
                <a:gd name="T11" fmla="*/ 1166 h 4324"/>
                <a:gd name="T12" fmla="*/ 2915 w 4630"/>
                <a:gd name="T13" fmla="*/ 600 h 4324"/>
                <a:gd name="T14" fmla="*/ 2315 w 4630"/>
                <a:gd name="T15" fmla="*/ 0 h 4324"/>
                <a:gd name="T16" fmla="*/ 1715 w 4630"/>
                <a:gd name="T17" fmla="*/ 600 h 4324"/>
                <a:gd name="T18" fmla="*/ 2115 w 4630"/>
                <a:gd name="T19" fmla="*/ 1166 h 4324"/>
                <a:gd name="T20" fmla="*/ 2115 w 4630"/>
                <a:gd name="T21" fmla="*/ 1484 h 4324"/>
                <a:gd name="T22" fmla="*/ 1575 w 4630"/>
                <a:gd name="T23" fmla="*/ 1877 h 4324"/>
                <a:gd name="T24" fmla="*/ 1273 w 4630"/>
                <a:gd name="T25" fmla="*/ 1778 h 4324"/>
                <a:gd name="T26" fmla="*/ 858 w 4630"/>
                <a:gd name="T27" fmla="*/ 1223 h 4324"/>
                <a:gd name="T28" fmla="*/ 673 w 4630"/>
                <a:gd name="T29" fmla="*/ 1193 h 4324"/>
                <a:gd name="T30" fmla="*/ 102 w 4630"/>
                <a:gd name="T31" fmla="*/ 1608 h 4324"/>
                <a:gd name="T32" fmla="*/ 488 w 4630"/>
                <a:gd name="T33" fmla="*/ 2364 h 4324"/>
                <a:gd name="T34" fmla="*/ 673 w 4630"/>
                <a:gd name="T35" fmla="*/ 2394 h 4324"/>
                <a:gd name="T36" fmla="*/ 1149 w 4630"/>
                <a:gd name="T37" fmla="*/ 2159 h 4324"/>
                <a:gd name="T38" fmla="*/ 1452 w 4630"/>
                <a:gd name="T39" fmla="*/ 2258 h 4324"/>
                <a:gd name="T40" fmla="*/ 1449 w 4630"/>
                <a:gd name="T41" fmla="*/ 2327 h 4324"/>
                <a:gd name="T42" fmla="*/ 1658 w 4630"/>
                <a:gd name="T43" fmla="*/ 2891 h 4324"/>
                <a:gd name="T44" fmla="*/ 1471 w 4630"/>
                <a:gd name="T45" fmla="*/ 3149 h 4324"/>
                <a:gd name="T46" fmla="*/ 1301 w 4630"/>
                <a:gd name="T47" fmla="*/ 3124 h 4324"/>
                <a:gd name="T48" fmla="*/ 815 w 4630"/>
                <a:gd name="T49" fmla="*/ 3371 h 4324"/>
                <a:gd name="T50" fmla="*/ 948 w 4630"/>
                <a:gd name="T51" fmla="*/ 4209 h 4324"/>
                <a:gd name="T52" fmla="*/ 1300 w 4630"/>
                <a:gd name="T53" fmla="*/ 4324 h 4324"/>
                <a:gd name="T54" fmla="*/ 1786 w 4630"/>
                <a:gd name="T55" fmla="*/ 4077 h 4324"/>
                <a:gd name="T56" fmla="*/ 1795 w 4630"/>
                <a:gd name="T57" fmla="*/ 3384 h 4324"/>
                <a:gd name="T58" fmla="*/ 1981 w 4630"/>
                <a:gd name="T59" fmla="*/ 3127 h 4324"/>
                <a:gd name="T60" fmla="*/ 2315 w 4630"/>
                <a:gd name="T61" fmla="*/ 3194 h 4324"/>
                <a:gd name="T62" fmla="*/ 2647 w 4630"/>
                <a:gd name="T63" fmla="*/ 3127 h 4324"/>
                <a:gd name="T64" fmla="*/ 2836 w 4630"/>
                <a:gd name="T65" fmla="*/ 3385 h 4324"/>
                <a:gd name="T66" fmla="*/ 2845 w 4630"/>
                <a:gd name="T67" fmla="*/ 4077 h 4324"/>
                <a:gd name="T68" fmla="*/ 3331 w 4630"/>
                <a:gd name="T69" fmla="*/ 4324 h 4324"/>
                <a:gd name="T70" fmla="*/ 3331 w 4630"/>
                <a:gd name="T71" fmla="*/ 4324 h 4324"/>
                <a:gd name="T72" fmla="*/ 3683 w 4630"/>
                <a:gd name="T73" fmla="*/ 4209 h 4324"/>
                <a:gd name="T74" fmla="*/ 3816 w 4630"/>
                <a:gd name="T75" fmla="*/ 3371 h 4324"/>
                <a:gd name="T76" fmla="*/ 3330 w 4630"/>
                <a:gd name="T77" fmla="*/ 3124 h 4324"/>
                <a:gd name="T78" fmla="*/ 3159 w 4630"/>
                <a:gd name="T79" fmla="*/ 3149 h 4324"/>
                <a:gd name="T80" fmla="*/ 2971 w 4630"/>
                <a:gd name="T81" fmla="*/ 2893 h 4324"/>
                <a:gd name="T82" fmla="*/ 3182 w 4630"/>
                <a:gd name="T83" fmla="*/ 2327 h 4324"/>
                <a:gd name="T84" fmla="*/ 3179 w 4630"/>
                <a:gd name="T85" fmla="*/ 2257 h 4324"/>
                <a:gd name="T86" fmla="*/ 3481 w 4630"/>
                <a:gd name="T87" fmla="*/ 2159 h 4324"/>
                <a:gd name="T88" fmla="*/ 3957 w 4630"/>
                <a:gd name="T89" fmla="*/ 2394 h 4324"/>
                <a:gd name="T90" fmla="*/ 3957 w 4630"/>
                <a:gd name="T91" fmla="*/ 2394 h 4324"/>
                <a:gd name="T92" fmla="*/ 4143 w 4630"/>
                <a:gd name="T93" fmla="*/ 2364 h 4324"/>
                <a:gd name="T94" fmla="*/ 4528 w 4630"/>
                <a:gd name="T95" fmla="*/ 1608 h 4324"/>
                <a:gd name="T96" fmla="*/ 3958 w 4630"/>
                <a:gd name="T97" fmla="*/ 1193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0" h="4324">
                  <a:moveTo>
                    <a:pt x="3958" y="1193"/>
                  </a:moveTo>
                  <a:cubicBezTo>
                    <a:pt x="3895" y="1193"/>
                    <a:pt x="3832" y="1203"/>
                    <a:pt x="3772" y="1223"/>
                  </a:cubicBezTo>
                  <a:cubicBezTo>
                    <a:pt x="3524" y="1304"/>
                    <a:pt x="3364" y="1531"/>
                    <a:pt x="3358" y="1778"/>
                  </a:cubicBezTo>
                  <a:lnTo>
                    <a:pt x="3055" y="1876"/>
                  </a:lnTo>
                  <a:cubicBezTo>
                    <a:pt x="2936" y="1682"/>
                    <a:pt x="2743" y="1538"/>
                    <a:pt x="2515" y="1484"/>
                  </a:cubicBezTo>
                  <a:lnTo>
                    <a:pt x="2515" y="1166"/>
                  </a:lnTo>
                  <a:cubicBezTo>
                    <a:pt x="2748" y="1083"/>
                    <a:pt x="2915" y="861"/>
                    <a:pt x="2915" y="600"/>
                  </a:cubicBezTo>
                  <a:cubicBezTo>
                    <a:pt x="2915" y="270"/>
                    <a:pt x="2646" y="0"/>
                    <a:pt x="2315" y="0"/>
                  </a:cubicBezTo>
                  <a:cubicBezTo>
                    <a:pt x="1984" y="0"/>
                    <a:pt x="1715" y="270"/>
                    <a:pt x="1715" y="600"/>
                  </a:cubicBezTo>
                  <a:cubicBezTo>
                    <a:pt x="1715" y="861"/>
                    <a:pt x="1882" y="1083"/>
                    <a:pt x="2115" y="1166"/>
                  </a:cubicBezTo>
                  <a:lnTo>
                    <a:pt x="2115" y="1484"/>
                  </a:lnTo>
                  <a:cubicBezTo>
                    <a:pt x="1887" y="1538"/>
                    <a:pt x="1694" y="1682"/>
                    <a:pt x="1575" y="1877"/>
                  </a:cubicBezTo>
                  <a:lnTo>
                    <a:pt x="1273" y="1778"/>
                  </a:lnTo>
                  <a:cubicBezTo>
                    <a:pt x="1266" y="1531"/>
                    <a:pt x="1107" y="1304"/>
                    <a:pt x="858" y="1223"/>
                  </a:cubicBezTo>
                  <a:cubicBezTo>
                    <a:pt x="798" y="1203"/>
                    <a:pt x="736" y="1193"/>
                    <a:pt x="673" y="1193"/>
                  </a:cubicBezTo>
                  <a:cubicBezTo>
                    <a:pt x="412" y="1193"/>
                    <a:pt x="183" y="1360"/>
                    <a:pt x="102" y="1608"/>
                  </a:cubicBezTo>
                  <a:cubicBezTo>
                    <a:pt x="0" y="1923"/>
                    <a:pt x="173" y="2262"/>
                    <a:pt x="488" y="2364"/>
                  </a:cubicBezTo>
                  <a:cubicBezTo>
                    <a:pt x="548" y="2384"/>
                    <a:pt x="610" y="2394"/>
                    <a:pt x="673" y="2394"/>
                  </a:cubicBezTo>
                  <a:cubicBezTo>
                    <a:pt x="864" y="2394"/>
                    <a:pt x="1038" y="2304"/>
                    <a:pt x="1149" y="2159"/>
                  </a:cubicBezTo>
                  <a:lnTo>
                    <a:pt x="1452" y="2258"/>
                  </a:lnTo>
                  <a:cubicBezTo>
                    <a:pt x="1450" y="2281"/>
                    <a:pt x="1449" y="2304"/>
                    <a:pt x="1449" y="2327"/>
                  </a:cubicBezTo>
                  <a:cubicBezTo>
                    <a:pt x="1449" y="2542"/>
                    <a:pt x="1528" y="2740"/>
                    <a:pt x="1658" y="2891"/>
                  </a:cubicBezTo>
                  <a:lnTo>
                    <a:pt x="1471" y="3149"/>
                  </a:lnTo>
                  <a:cubicBezTo>
                    <a:pt x="1416" y="3132"/>
                    <a:pt x="1359" y="3124"/>
                    <a:pt x="1301" y="3124"/>
                  </a:cubicBezTo>
                  <a:cubicBezTo>
                    <a:pt x="1109" y="3124"/>
                    <a:pt x="927" y="3216"/>
                    <a:pt x="815" y="3371"/>
                  </a:cubicBezTo>
                  <a:cubicBezTo>
                    <a:pt x="620" y="3639"/>
                    <a:pt x="680" y="4015"/>
                    <a:pt x="948" y="4209"/>
                  </a:cubicBezTo>
                  <a:cubicBezTo>
                    <a:pt x="1051" y="4284"/>
                    <a:pt x="1173" y="4324"/>
                    <a:pt x="1300" y="4324"/>
                  </a:cubicBezTo>
                  <a:cubicBezTo>
                    <a:pt x="1492" y="4324"/>
                    <a:pt x="1673" y="4232"/>
                    <a:pt x="1786" y="4077"/>
                  </a:cubicBezTo>
                  <a:cubicBezTo>
                    <a:pt x="1939" y="3866"/>
                    <a:pt x="1934" y="3588"/>
                    <a:pt x="1795" y="3384"/>
                  </a:cubicBezTo>
                  <a:lnTo>
                    <a:pt x="1981" y="3127"/>
                  </a:lnTo>
                  <a:cubicBezTo>
                    <a:pt x="2084" y="3170"/>
                    <a:pt x="2197" y="3194"/>
                    <a:pt x="2315" y="3194"/>
                  </a:cubicBezTo>
                  <a:cubicBezTo>
                    <a:pt x="2433" y="3194"/>
                    <a:pt x="2545" y="3170"/>
                    <a:pt x="2647" y="3127"/>
                  </a:cubicBezTo>
                  <a:lnTo>
                    <a:pt x="2836" y="3385"/>
                  </a:lnTo>
                  <a:cubicBezTo>
                    <a:pt x="2696" y="3588"/>
                    <a:pt x="2692" y="3866"/>
                    <a:pt x="2845" y="4077"/>
                  </a:cubicBezTo>
                  <a:cubicBezTo>
                    <a:pt x="2957" y="4232"/>
                    <a:pt x="3139" y="4324"/>
                    <a:pt x="3331" y="4324"/>
                  </a:cubicBezTo>
                  <a:lnTo>
                    <a:pt x="3331" y="4324"/>
                  </a:lnTo>
                  <a:cubicBezTo>
                    <a:pt x="3458" y="4324"/>
                    <a:pt x="3580" y="4284"/>
                    <a:pt x="3683" y="4209"/>
                  </a:cubicBezTo>
                  <a:cubicBezTo>
                    <a:pt x="3951" y="4015"/>
                    <a:pt x="4010" y="3639"/>
                    <a:pt x="3816" y="3371"/>
                  </a:cubicBezTo>
                  <a:cubicBezTo>
                    <a:pt x="3703" y="3216"/>
                    <a:pt x="3522" y="3124"/>
                    <a:pt x="3330" y="3124"/>
                  </a:cubicBezTo>
                  <a:cubicBezTo>
                    <a:pt x="3271" y="3124"/>
                    <a:pt x="3214" y="3133"/>
                    <a:pt x="3159" y="3149"/>
                  </a:cubicBezTo>
                  <a:lnTo>
                    <a:pt x="2971" y="2893"/>
                  </a:lnTo>
                  <a:cubicBezTo>
                    <a:pt x="3102" y="2741"/>
                    <a:pt x="3182" y="2543"/>
                    <a:pt x="3182" y="2327"/>
                  </a:cubicBezTo>
                  <a:cubicBezTo>
                    <a:pt x="3182" y="2303"/>
                    <a:pt x="3181" y="2280"/>
                    <a:pt x="3179" y="2257"/>
                  </a:cubicBezTo>
                  <a:lnTo>
                    <a:pt x="3481" y="2159"/>
                  </a:lnTo>
                  <a:cubicBezTo>
                    <a:pt x="3592" y="2304"/>
                    <a:pt x="3766" y="2394"/>
                    <a:pt x="3957" y="2394"/>
                  </a:cubicBezTo>
                  <a:lnTo>
                    <a:pt x="3957" y="2394"/>
                  </a:lnTo>
                  <a:cubicBezTo>
                    <a:pt x="4020" y="2394"/>
                    <a:pt x="4083" y="2384"/>
                    <a:pt x="4143" y="2364"/>
                  </a:cubicBezTo>
                  <a:cubicBezTo>
                    <a:pt x="4458" y="2262"/>
                    <a:pt x="4630" y="1923"/>
                    <a:pt x="4528" y="1608"/>
                  </a:cubicBezTo>
                  <a:cubicBezTo>
                    <a:pt x="4447" y="1360"/>
                    <a:pt x="4218" y="1193"/>
                    <a:pt x="3958" y="1193"/>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5032375" cy="521970"/>
          </a:xfrm>
        </p:spPr>
        <p:txBody>
          <a:bodyPr wrap="square"/>
          <a:lstStyle/>
          <a:p>
            <a:r>
              <a:rPr lang="zh-CN" altLang="en-US" dirty="0">
                <a:sym typeface="+mn-ea"/>
              </a:rPr>
              <a:t>展示中心</a:t>
            </a:r>
            <a:r>
              <a:rPr lang="en-US" altLang="zh-CN" dirty="0">
                <a:sym typeface="+mn-ea"/>
              </a:rPr>
              <a:t>-</a:t>
            </a:r>
            <a:r>
              <a:rPr lang="zh-CN" altLang="en-US" b="1" dirty="0">
                <a:ea typeface="楷体_GB2312" pitchFamily="49" charset="-122"/>
                <a:sym typeface="+mn-ea"/>
              </a:rPr>
              <a:t>关于托盘介绍</a:t>
            </a:r>
            <a:endParaRPr lang="zh-CN" altLang="en-US" dirty="0"/>
          </a:p>
        </p:txBody>
      </p:sp>
      <p:sp>
        <p:nvSpPr>
          <p:cNvPr id="7" name="右箭头 6"/>
          <p:cNvSpPr/>
          <p:nvPr/>
        </p:nvSpPr>
        <p:spPr>
          <a:xfrm>
            <a:off x="3296127" y="3694812"/>
            <a:ext cx="379828" cy="33762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 name="右箭头 7"/>
          <p:cNvSpPr/>
          <p:nvPr/>
        </p:nvSpPr>
        <p:spPr>
          <a:xfrm>
            <a:off x="8256523" y="3695447"/>
            <a:ext cx="379828" cy="33762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矩形 11"/>
          <p:cNvSpPr/>
          <p:nvPr/>
        </p:nvSpPr>
        <p:spPr>
          <a:xfrm>
            <a:off x="758190" y="1232535"/>
            <a:ext cx="10340340" cy="1822450"/>
          </a:xfrm>
          <a:prstGeom prst="rect">
            <a:avLst/>
          </a:prstGeom>
        </p:spPr>
        <p:txBody>
          <a:bodyPr wrap="square">
            <a:spAutoFit/>
          </a:bodyPr>
          <a:lstStyle/>
          <a:p>
            <a:pPr>
              <a:lnSpc>
                <a:spcPct val="125000"/>
              </a:lnSpc>
            </a:pPr>
            <a:r>
              <a:rPr lang="en-US" altLang="zh-CN" b="1" dirty="0">
                <a:latin typeface="Arial" panose="020B0604020202020204" pitchFamily="34" charset="0"/>
                <a:ea typeface="楷体_GB2312" pitchFamily="49" charset="-122"/>
                <a:sym typeface="+mn-ea"/>
              </a:rPr>
              <a:t>    </a:t>
            </a:r>
            <a:r>
              <a:rPr lang="zh-CN" altLang="en-US" b="1" dirty="0">
                <a:latin typeface="Arial" panose="020B0604020202020204" pitchFamily="34" charset="0"/>
                <a:ea typeface="楷体_GB2312" pitchFamily="49" charset="-122"/>
                <a:sym typeface="+mn-ea"/>
              </a:rPr>
              <a:t>木托盘以原木为材料，进行干燥定型处理，减少水分，消除内应力，然后进行切割、刨光、断头、抽边、砂光等精整加工处理而形成型材板块，采用具有防脱功能的射钉（个别情况采用螺母结构）将型材板块装订成半成品托盘，最后进行精整。木托盘是现在使用最广的托盘。托盘是用于集装、堆放、搬运和运输的放置作为单元负荷的货物和制品的水平平台装置。一般用木材、金属、纤维板制作，便于装卸、搬运单元物资和小数量的物资。</a:t>
            </a:r>
            <a:endParaRPr lang="zh-CN" altLang="en-US"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13320" name="Picture 13"/>
          <p:cNvPicPr>
            <a:picLocks noChangeAspect="1"/>
          </p:cNvPicPr>
          <p:nvPr/>
        </p:nvPicPr>
        <p:blipFill>
          <a:blip r:embed="rId1"/>
          <a:stretch>
            <a:fillRect/>
          </a:stretch>
        </p:blipFill>
        <p:spPr>
          <a:xfrm>
            <a:off x="4056380" y="3032125"/>
            <a:ext cx="4090035" cy="1784985"/>
          </a:xfrm>
          <a:prstGeom prst="rect">
            <a:avLst/>
          </a:prstGeom>
          <a:noFill/>
          <a:ln w="9525">
            <a:noFill/>
          </a:ln>
        </p:spPr>
      </p:pic>
      <p:sp>
        <p:nvSpPr>
          <p:cNvPr id="23" name="iṥḻïďé"/>
          <p:cNvSpPr/>
          <p:nvPr/>
        </p:nvSpPr>
        <p:spPr>
          <a:xfrm>
            <a:off x="6627905" y="5031853"/>
            <a:ext cx="2078598" cy="1362477"/>
          </a:xfrm>
          <a:custGeom>
            <a:avLst/>
            <a:gdLst/>
            <a:ahLst/>
            <a:cxnLst>
              <a:cxn ang="0">
                <a:pos x="wd2" y="hd2"/>
              </a:cxn>
              <a:cxn ang="5400000">
                <a:pos x="wd2" y="hd2"/>
              </a:cxn>
              <a:cxn ang="10800000">
                <a:pos x="wd2" y="hd2"/>
              </a:cxn>
              <a:cxn ang="16200000">
                <a:pos x="wd2" y="hd2"/>
              </a:cxn>
            </a:cxnLst>
            <a:rect l="0" t="0" r="r" b="b"/>
            <a:pathLst>
              <a:path w="21599" h="21599" extrusionOk="0">
                <a:moveTo>
                  <a:pt x="13632" y="0"/>
                </a:moveTo>
                <a:lnTo>
                  <a:pt x="355" y="152"/>
                </a:lnTo>
                <a:cubicBezTo>
                  <a:pt x="413" y="219"/>
                  <a:pt x="483" y="257"/>
                  <a:pt x="534" y="340"/>
                </a:cubicBezTo>
                <a:lnTo>
                  <a:pt x="7537" y="9973"/>
                </a:lnTo>
                <a:cubicBezTo>
                  <a:pt x="7675" y="10162"/>
                  <a:pt x="7744" y="10419"/>
                  <a:pt x="7744" y="10678"/>
                </a:cubicBezTo>
                <a:cubicBezTo>
                  <a:pt x="7745" y="10937"/>
                  <a:pt x="7678" y="11199"/>
                  <a:pt x="7541" y="11389"/>
                </a:cubicBezTo>
                <a:lnTo>
                  <a:pt x="570" y="21076"/>
                </a:lnTo>
                <a:cubicBezTo>
                  <a:pt x="444" y="21283"/>
                  <a:pt x="293" y="21446"/>
                  <a:pt x="127" y="21556"/>
                </a:cubicBezTo>
                <a:cubicBezTo>
                  <a:pt x="88" y="21583"/>
                  <a:pt x="41" y="21578"/>
                  <a:pt x="0" y="21599"/>
                </a:cubicBezTo>
                <a:lnTo>
                  <a:pt x="13668" y="21441"/>
                </a:lnTo>
                <a:cubicBezTo>
                  <a:pt x="13847" y="21440"/>
                  <a:pt x="14025" y="21378"/>
                  <a:pt x="14186" y="21271"/>
                </a:cubicBezTo>
                <a:cubicBezTo>
                  <a:pt x="14347" y="21163"/>
                  <a:pt x="14494" y="21010"/>
                  <a:pt x="14616" y="20809"/>
                </a:cubicBezTo>
                <a:lnTo>
                  <a:pt x="21400" y="11377"/>
                </a:lnTo>
                <a:cubicBezTo>
                  <a:pt x="21534" y="11192"/>
                  <a:pt x="21600" y="10936"/>
                  <a:pt x="21599" y="10684"/>
                </a:cubicBezTo>
                <a:cubicBezTo>
                  <a:pt x="21599" y="10431"/>
                  <a:pt x="21534" y="10181"/>
                  <a:pt x="21400" y="9997"/>
                </a:cubicBezTo>
                <a:lnTo>
                  <a:pt x="14580" y="620"/>
                </a:lnTo>
                <a:cubicBezTo>
                  <a:pt x="14458" y="420"/>
                  <a:pt x="14307" y="264"/>
                  <a:pt x="14146" y="158"/>
                </a:cubicBezTo>
                <a:cubicBezTo>
                  <a:pt x="13985" y="52"/>
                  <a:pt x="13812" y="-1"/>
                  <a:pt x="13632" y="0"/>
                </a:cubicBezTo>
                <a:close/>
              </a:path>
            </a:pathLst>
          </a:custGeom>
          <a:solidFill>
            <a:schemeClr val="bg1"/>
          </a:solidFill>
          <a:ln w="6350">
            <a:solidFill>
              <a:schemeClr val="bg1">
                <a:lumMod val="65000"/>
              </a:schemeClr>
            </a:solidFill>
            <a:prstDash val="sysDash"/>
            <a:miter lim="400000"/>
          </a:ln>
        </p:spPr>
        <p:txBody>
          <a:bodyPr wrap="square" lIns="91440" tIns="45720" rIns="91440" bIns="45720"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endParaRPr lang="en-US" altLang="zh-CN" sz="2000" b="1" i="1" dirty="0"/>
          </a:p>
        </p:txBody>
      </p:sp>
      <p:sp>
        <p:nvSpPr>
          <p:cNvPr id="24" name="ïşḻïḓé"/>
          <p:cNvSpPr/>
          <p:nvPr/>
        </p:nvSpPr>
        <p:spPr>
          <a:xfrm>
            <a:off x="4144867" y="5031853"/>
            <a:ext cx="2078598" cy="1362477"/>
          </a:xfrm>
          <a:custGeom>
            <a:avLst/>
            <a:gdLst/>
            <a:ahLst/>
            <a:cxnLst>
              <a:cxn ang="0">
                <a:pos x="wd2" y="hd2"/>
              </a:cxn>
              <a:cxn ang="5400000">
                <a:pos x="wd2" y="hd2"/>
              </a:cxn>
              <a:cxn ang="10800000">
                <a:pos x="wd2" y="hd2"/>
              </a:cxn>
              <a:cxn ang="16200000">
                <a:pos x="wd2" y="hd2"/>
              </a:cxn>
            </a:cxnLst>
            <a:rect l="0" t="0" r="r" b="b"/>
            <a:pathLst>
              <a:path w="21599" h="21599" extrusionOk="0">
                <a:moveTo>
                  <a:pt x="13632" y="0"/>
                </a:moveTo>
                <a:lnTo>
                  <a:pt x="355" y="152"/>
                </a:lnTo>
                <a:cubicBezTo>
                  <a:pt x="413" y="219"/>
                  <a:pt x="483" y="257"/>
                  <a:pt x="534" y="340"/>
                </a:cubicBezTo>
                <a:lnTo>
                  <a:pt x="7537" y="9973"/>
                </a:lnTo>
                <a:cubicBezTo>
                  <a:pt x="7675" y="10162"/>
                  <a:pt x="7744" y="10419"/>
                  <a:pt x="7744" y="10678"/>
                </a:cubicBezTo>
                <a:cubicBezTo>
                  <a:pt x="7745" y="10937"/>
                  <a:pt x="7678" y="11199"/>
                  <a:pt x="7541" y="11389"/>
                </a:cubicBezTo>
                <a:lnTo>
                  <a:pt x="570" y="21076"/>
                </a:lnTo>
                <a:cubicBezTo>
                  <a:pt x="444" y="21283"/>
                  <a:pt x="293" y="21446"/>
                  <a:pt x="127" y="21556"/>
                </a:cubicBezTo>
                <a:cubicBezTo>
                  <a:pt x="88" y="21583"/>
                  <a:pt x="41" y="21578"/>
                  <a:pt x="0" y="21599"/>
                </a:cubicBezTo>
                <a:lnTo>
                  <a:pt x="13668" y="21441"/>
                </a:lnTo>
                <a:cubicBezTo>
                  <a:pt x="13847" y="21440"/>
                  <a:pt x="14025" y="21378"/>
                  <a:pt x="14186" y="21271"/>
                </a:cubicBezTo>
                <a:cubicBezTo>
                  <a:pt x="14347" y="21163"/>
                  <a:pt x="14494" y="21010"/>
                  <a:pt x="14616" y="20809"/>
                </a:cubicBezTo>
                <a:lnTo>
                  <a:pt x="21400" y="11377"/>
                </a:lnTo>
                <a:cubicBezTo>
                  <a:pt x="21534" y="11192"/>
                  <a:pt x="21600" y="10936"/>
                  <a:pt x="21599" y="10684"/>
                </a:cubicBezTo>
                <a:cubicBezTo>
                  <a:pt x="21599" y="10431"/>
                  <a:pt x="21534" y="10181"/>
                  <a:pt x="21400" y="9997"/>
                </a:cubicBezTo>
                <a:lnTo>
                  <a:pt x="14580" y="620"/>
                </a:lnTo>
                <a:cubicBezTo>
                  <a:pt x="14458" y="420"/>
                  <a:pt x="14307" y="264"/>
                  <a:pt x="14146" y="158"/>
                </a:cubicBezTo>
                <a:cubicBezTo>
                  <a:pt x="13985" y="52"/>
                  <a:pt x="13812" y="-1"/>
                  <a:pt x="13632" y="0"/>
                </a:cubicBezTo>
                <a:close/>
              </a:path>
            </a:pathLst>
          </a:custGeom>
          <a:solidFill>
            <a:schemeClr val="bg1"/>
          </a:solidFill>
          <a:ln w="6350">
            <a:solidFill>
              <a:schemeClr val="bg1">
                <a:lumMod val="65000"/>
              </a:schemeClr>
            </a:solidFill>
            <a:prstDash val="sysDash"/>
            <a:miter lim="400000"/>
          </a:ln>
        </p:spPr>
        <p:txBody>
          <a:bodyPr wrap="square" lIns="91440" tIns="45720" rIns="91440" bIns="45720"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endParaRPr lang="en-US" altLang="zh-CN" sz="2000" b="1" i="1" dirty="0"/>
          </a:p>
        </p:txBody>
      </p:sp>
      <p:sp>
        <p:nvSpPr>
          <p:cNvPr id="25" name="îṡḷíḋê"/>
          <p:cNvSpPr/>
          <p:nvPr/>
        </p:nvSpPr>
        <p:spPr>
          <a:xfrm>
            <a:off x="1661830" y="5031853"/>
            <a:ext cx="2078598" cy="1362477"/>
          </a:xfrm>
          <a:custGeom>
            <a:avLst/>
            <a:gdLst/>
            <a:ahLst/>
            <a:cxnLst>
              <a:cxn ang="0">
                <a:pos x="wd2" y="hd2"/>
              </a:cxn>
              <a:cxn ang="5400000">
                <a:pos x="wd2" y="hd2"/>
              </a:cxn>
              <a:cxn ang="10800000">
                <a:pos x="wd2" y="hd2"/>
              </a:cxn>
              <a:cxn ang="16200000">
                <a:pos x="wd2" y="hd2"/>
              </a:cxn>
            </a:cxnLst>
            <a:rect l="0" t="0" r="r" b="b"/>
            <a:pathLst>
              <a:path w="21599" h="21599" extrusionOk="0">
                <a:moveTo>
                  <a:pt x="13632" y="0"/>
                </a:moveTo>
                <a:lnTo>
                  <a:pt x="355" y="152"/>
                </a:lnTo>
                <a:cubicBezTo>
                  <a:pt x="413" y="219"/>
                  <a:pt x="483" y="257"/>
                  <a:pt x="534" y="340"/>
                </a:cubicBezTo>
                <a:lnTo>
                  <a:pt x="7537" y="9973"/>
                </a:lnTo>
                <a:cubicBezTo>
                  <a:pt x="7675" y="10162"/>
                  <a:pt x="7744" y="10419"/>
                  <a:pt x="7744" y="10678"/>
                </a:cubicBezTo>
                <a:cubicBezTo>
                  <a:pt x="7745" y="10937"/>
                  <a:pt x="7678" y="11199"/>
                  <a:pt x="7541" y="11389"/>
                </a:cubicBezTo>
                <a:lnTo>
                  <a:pt x="570" y="21076"/>
                </a:lnTo>
                <a:cubicBezTo>
                  <a:pt x="444" y="21283"/>
                  <a:pt x="293" y="21446"/>
                  <a:pt x="127" y="21556"/>
                </a:cubicBezTo>
                <a:cubicBezTo>
                  <a:pt x="88" y="21583"/>
                  <a:pt x="41" y="21578"/>
                  <a:pt x="0" y="21599"/>
                </a:cubicBezTo>
                <a:lnTo>
                  <a:pt x="13668" y="21441"/>
                </a:lnTo>
                <a:cubicBezTo>
                  <a:pt x="13847" y="21440"/>
                  <a:pt x="14025" y="21378"/>
                  <a:pt x="14186" y="21271"/>
                </a:cubicBezTo>
                <a:cubicBezTo>
                  <a:pt x="14347" y="21163"/>
                  <a:pt x="14494" y="21010"/>
                  <a:pt x="14616" y="20809"/>
                </a:cubicBezTo>
                <a:lnTo>
                  <a:pt x="21400" y="11377"/>
                </a:lnTo>
                <a:cubicBezTo>
                  <a:pt x="21534" y="11192"/>
                  <a:pt x="21600" y="10936"/>
                  <a:pt x="21599" y="10684"/>
                </a:cubicBezTo>
                <a:cubicBezTo>
                  <a:pt x="21599" y="10431"/>
                  <a:pt x="21534" y="10181"/>
                  <a:pt x="21400" y="9997"/>
                </a:cubicBezTo>
                <a:lnTo>
                  <a:pt x="14580" y="620"/>
                </a:lnTo>
                <a:cubicBezTo>
                  <a:pt x="14458" y="420"/>
                  <a:pt x="14307" y="264"/>
                  <a:pt x="14146" y="158"/>
                </a:cubicBezTo>
                <a:cubicBezTo>
                  <a:pt x="13985" y="52"/>
                  <a:pt x="13812" y="-1"/>
                  <a:pt x="13632" y="0"/>
                </a:cubicBezTo>
                <a:close/>
              </a:path>
            </a:pathLst>
          </a:custGeom>
          <a:solidFill>
            <a:schemeClr val="bg1"/>
          </a:solidFill>
          <a:ln w="6350">
            <a:solidFill>
              <a:schemeClr val="bg1">
                <a:lumMod val="65000"/>
              </a:schemeClr>
            </a:solidFill>
            <a:prstDash val="sysDash"/>
            <a:miter lim="400000"/>
          </a:ln>
        </p:spPr>
        <p:txBody>
          <a:bodyPr wrap="square" lIns="91440" tIns="45720" rIns="91440" bIns="45720"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endParaRPr lang="en-US" altLang="zh-CN" sz="2000" b="1" i="1" dirty="0"/>
          </a:p>
        </p:txBody>
      </p:sp>
      <p:sp>
        <p:nvSpPr>
          <p:cNvPr id="26" name="ïṩľïḑe"/>
          <p:cNvSpPr/>
          <p:nvPr/>
        </p:nvSpPr>
        <p:spPr>
          <a:xfrm flipH="1">
            <a:off x="894715" y="4831821"/>
            <a:ext cx="9566275" cy="1"/>
          </a:xfrm>
          <a:prstGeom prst="line">
            <a:avLst/>
          </a:prstGeom>
          <a:ln>
            <a:solidFill>
              <a:schemeClr val="bg1">
                <a:lumMod val="65000"/>
              </a:schemeClr>
            </a:solidFill>
            <a:miter lim="400000"/>
          </a:ln>
        </p:spPr>
        <p:txBody>
          <a:bodyPr wrap="square" lIns="91440" tIns="45720" rIns="91440" bIns="45720" anchor="ctr">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000000"/>
                </a:solidFill>
              </a:defRPr>
            </a:pPr>
          </a:p>
        </p:txBody>
      </p:sp>
      <p:sp>
        <p:nvSpPr>
          <p:cNvPr id="27" name="ïşlîḑé"/>
          <p:cNvSpPr/>
          <p:nvPr/>
        </p:nvSpPr>
        <p:spPr>
          <a:xfrm flipH="1">
            <a:off x="894715" y="6594360"/>
            <a:ext cx="9566275" cy="1"/>
          </a:xfrm>
          <a:prstGeom prst="line">
            <a:avLst/>
          </a:prstGeom>
          <a:ln>
            <a:solidFill>
              <a:schemeClr val="bg1">
                <a:lumMod val="65000"/>
              </a:schemeClr>
            </a:solidFill>
            <a:miter lim="400000"/>
          </a:ln>
        </p:spPr>
        <p:txBody>
          <a:bodyPr wrap="square" lIns="91440" tIns="45720" rIns="91440" bIns="45720" anchor="ctr">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000000"/>
                </a:solidFill>
              </a:defRPr>
            </a:pPr>
          </a:p>
        </p:txBody>
      </p:sp>
      <p:sp>
        <p:nvSpPr>
          <p:cNvPr id="28" name="ïṡ1iḓè"/>
          <p:cNvSpPr/>
          <p:nvPr/>
        </p:nvSpPr>
        <p:spPr>
          <a:xfrm>
            <a:off x="9831957" y="4827267"/>
            <a:ext cx="1884781" cy="1771648"/>
          </a:xfrm>
          <a:custGeom>
            <a:avLst/>
            <a:gdLst/>
            <a:ahLst/>
            <a:cxnLst>
              <a:cxn ang="0">
                <a:pos x="wd2" y="hd2"/>
              </a:cxn>
              <a:cxn ang="5400000">
                <a:pos x="wd2" y="hd2"/>
              </a:cxn>
              <a:cxn ang="10800000">
                <a:pos x="wd2" y="hd2"/>
              </a:cxn>
              <a:cxn ang="16200000">
                <a:pos x="wd2" y="hd2"/>
              </a:cxn>
            </a:cxnLst>
            <a:rect l="0" t="0" r="r" b="b"/>
            <a:pathLst>
              <a:path w="21600" h="21600" extrusionOk="0">
                <a:moveTo>
                  <a:pt x="5778" y="21600"/>
                </a:moveTo>
                <a:lnTo>
                  <a:pt x="7938" y="21600"/>
                </a:lnTo>
                <a:lnTo>
                  <a:pt x="12785" y="12409"/>
                </a:lnTo>
                <a:lnTo>
                  <a:pt x="18360" y="12409"/>
                </a:lnTo>
                <a:cubicBezTo>
                  <a:pt x="18360" y="12409"/>
                  <a:pt x="21600" y="12409"/>
                  <a:pt x="21600" y="10800"/>
                </a:cubicBezTo>
                <a:cubicBezTo>
                  <a:pt x="21600" y="9191"/>
                  <a:pt x="18360" y="9191"/>
                  <a:pt x="18360" y="9191"/>
                </a:cubicBezTo>
                <a:lnTo>
                  <a:pt x="12785" y="9191"/>
                </a:lnTo>
                <a:lnTo>
                  <a:pt x="7938" y="0"/>
                </a:lnTo>
                <a:lnTo>
                  <a:pt x="5778" y="0"/>
                </a:lnTo>
                <a:lnTo>
                  <a:pt x="8465" y="9191"/>
                </a:lnTo>
                <a:lnTo>
                  <a:pt x="4591" y="9191"/>
                </a:lnTo>
                <a:lnTo>
                  <a:pt x="2160" y="6893"/>
                </a:lnTo>
                <a:lnTo>
                  <a:pt x="0" y="6893"/>
                </a:lnTo>
                <a:lnTo>
                  <a:pt x="1728" y="10800"/>
                </a:lnTo>
                <a:lnTo>
                  <a:pt x="0" y="14707"/>
                </a:lnTo>
                <a:lnTo>
                  <a:pt x="2160" y="14707"/>
                </a:lnTo>
                <a:lnTo>
                  <a:pt x="4591" y="12409"/>
                </a:lnTo>
                <a:lnTo>
                  <a:pt x="8465" y="12409"/>
                </a:lnTo>
                <a:cubicBezTo>
                  <a:pt x="8465" y="12409"/>
                  <a:pt x="5778" y="21600"/>
                  <a:pt x="5778" y="21600"/>
                </a:cubicBezTo>
                <a:close/>
              </a:path>
            </a:pathLst>
          </a:custGeom>
          <a:solidFill>
            <a:srgbClr val="EF8943"/>
          </a:solidFill>
          <a:ln w="12700">
            <a:miter lim="400000"/>
          </a:ln>
        </p:spPr>
        <p:txBody>
          <a:bodyPr wrap="square" lIns="91440" tIns="45720" rIns="91440" bIns="45720"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endParaRPr dirty="0"/>
          </a:p>
        </p:txBody>
      </p:sp>
      <p:sp>
        <p:nvSpPr>
          <p:cNvPr id="20" name="ïṥľiḑê"/>
          <p:cNvSpPr/>
          <p:nvPr/>
        </p:nvSpPr>
        <p:spPr>
          <a:xfrm>
            <a:off x="2629376" y="5508796"/>
            <a:ext cx="408592" cy="40859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2C5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21" name="ïsļïḑè"/>
          <p:cNvSpPr/>
          <p:nvPr/>
        </p:nvSpPr>
        <p:spPr>
          <a:xfrm>
            <a:off x="5076445" y="5508796"/>
            <a:ext cx="408592" cy="40859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2C5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22" name="í$ľïḍé"/>
          <p:cNvSpPr/>
          <p:nvPr/>
        </p:nvSpPr>
        <p:spPr>
          <a:xfrm>
            <a:off x="7708527" y="5508796"/>
            <a:ext cx="408592" cy="40859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2C5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grpSp>
        <p:nvGrpSpPr>
          <p:cNvPr id="75" name="ïś1íḋé"/>
          <p:cNvGrpSpPr/>
          <p:nvPr/>
        </p:nvGrpSpPr>
        <p:grpSpPr>
          <a:xfrm>
            <a:off x="1952600" y="3478322"/>
            <a:ext cx="676672" cy="676358"/>
            <a:chOff x="2953472" y="3177454"/>
            <a:chExt cx="1008468" cy="1008000"/>
          </a:xfrm>
        </p:grpSpPr>
        <p:sp>
          <p:nvSpPr>
            <p:cNvPr id="76" name="îšḷîdê"/>
            <p:cNvSpPr/>
            <p:nvPr/>
          </p:nvSpPr>
          <p:spPr>
            <a:xfrm>
              <a:off x="2953472" y="3177454"/>
              <a:ext cx="1008468" cy="1008000"/>
            </a:xfrm>
            <a:custGeom>
              <a:avLst/>
              <a:gdLst>
                <a:gd name="connsiteX0" fmla="*/ 0 w 1260455"/>
                <a:gd name="connsiteY0" fmla="*/ 630228 h 1260455"/>
                <a:gd name="connsiteX1" fmla="*/ 630228 w 1260455"/>
                <a:gd name="connsiteY1" fmla="*/ 0 h 1260455"/>
                <a:gd name="connsiteX2" fmla="*/ 1260456 w 1260455"/>
                <a:gd name="connsiteY2" fmla="*/ 630228 h 1260455"/>
                <a:gd name="connsiteX3" fmla="*/ 630228 w 1260455"/>
                <a:gd name="connsiteY3" fmla="*/ 1260456 h 1260455"/>
                <a:gd name="connsiteX4" fmla="*/ 0 w 1260455"/>
                <a:gd name="connsiteY4" fmla="*/ 630228 h 126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55" h="1260455">
                  <a:moveTo>
                    <a:pt x="0" y="630228"/>
                  </a:moveTo>
                  <a:cubicBezTo>
                    <a:pt x="0" y="282163"/>
                    <a:pt x="282163" y="0"/>
                    <a:pt x="630228" y="0"/>
                  </a:cubicBezTo>
                  <a:cubicBezTo>
                    <a:pt x="978293" y="0"/>
                    <a:pt x="1260456" y="282163"/>
                    <a:pt x="1260456" y="630228"/>
                  </a:cubicBezTo>
                  <a:cubicBezTo>
                    <a:pt x="1260456" y="978293"/>
                    <a:pt x="978293" y="1260456"/>
                    <a:pt x="630228" y="1260456"/>
                  </a:cubicBezTo>
                  <a:cubicBezTo>
                    <a:pt x="282163" y="1260456"/>
                    <a:pt x="0" y="978293"/>
                    <a:pt x="0" y="630228"/>
                  </a:cubicBezTo>
                  <a:close/>
                </a:path>
              </a:pathLst>
            </a:custGeom>
            <a:solidFill>
              <a:srgbClr val="2C556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77" name="íšľîḍe"/>
            <p:cNvSpPr/>
            <p:nvPr/>
          </p:nvSpPr>
          <p:spPr>
            <a:xfrm>
              <a:off x="3213257" y="3469478"/>
              <a:ext cx="488898" cy="423950"/>
            </a:xfrm>
            <a:custGeom>
              <a:avLst/>
              <a:gdLst>
                <a:gd name="connsiteX0" fmla="*/ 370446 w 608203"/>
                <a:gd name="connsiteY0" fmla="*/ 121138 h 527406"/>
                <a:gd name="connsiteX1" fmla="*/ 296356 w 608203"/>
                <a:gd name="connsiteY1" fmla="*/ 179910 h 527406"/>
                <a:gd name="connsiteX2" fmla="*/ 311587 w 608203"/>
                <a:gd name="connsiteY2" fmla="*/ 195118 h 527406"/>
                <a:gd name="connsiteX3" fmla="*/ 304101 w 608203"/>
                <a:gd name="connsiteY3" fmla="*/ 66490 h 527406"/>
                <a:gd name="connsiteX4" fmla="*/ 183287 w 608203"/>
                <a:gd name="connsiteY4" fmla="*/ 186870 h 527406"/>
                <a:gd name="connsiteX5" fmla="*/ 191806 w 608203"/>
                <a:gd name="connsiteY5" fmla="*/ 231464 h 527406"/>
                <a:gd name="connsiteX6" fmla="*/ 199292 w 608203"/>
                <a:gd name="connsiteY6" fmla="*/ 228629 h 527406"/>
                <a:gd name="connsiteX7" fmla="*/ 204455 w 608203"/>
                <a:gd name="connsiteY7" fmla="*/ 226567 h 527406"/>
                <a:gd name="connsiteX8" fmla="*/ 216846 w 608203"/>
                <a:gd name="connsiteY8" fmla="*/ 221669 h 527406"/>
                <a:gd name="connsiteX9" fmla="*/ 210134 w 608203"/>
                <a:gd name="connsiteY9" fmla="*/ 186870 h 527406"/>
                <a:gd name="connsiteX10" fmla="*/ 304101 w 608203"/>
                <a:gd name="connsiteY10" fmla="*/ 93298 h 527406"/>
                <a:gd name="connsiteX11" fmla="*/ 370446 w 608203"/>
                <a:gd name="connsiteY11" fmla="*/ 120622 h 527406"/>
                <a:gd name="connsiteX12" fmla="*/ 376125 w 608203"/>
                <a:gd name="connsiteY12" fmla="*/ 114951 h 527406"/>
                <a:gd name="connsiteX13" fmla="*/ 406070 w 608203"/>
                <a:gd name="connsiteY13" fmla="*/ 186870 h 527406"/>
                <a:gd name="connsiteX14" fmla="*/ 398842 w 608203"/>
                <a:gd name="connsiteY14" fmla="*/ 224504 h 527406"/>
                <a:gd name="connsiteX15" fmla="*/ 408910 w 608203"/>
                <a:gd name="connsiteY15" fmla="*/ 228629 h 527406"/>
                <a:gd name="connsiteX16" fmla="*/ 416655 w 608203"/>
                <a:gd name="connsiteY16" fmla="*/ 186870 h 527406"/>
                <a:gd name="connsiteX17" fmla="*/ 383611 w 608203"/>
                <a:gd name="connsiteY17" fmla="*/ 107476 h 527406"/>
                <a:gd name="connsiteX18" fmla="*/ 389549 w 608203"/>
                <a:gd name="connsiteY18" fmla="*/ 101805 h 527406"/>
                <a:gd name="connsiteX19" fmla="*/ 304101 w 608203"/>
                <a:gd name="connsiteY19" fmla="*/ 66490 h 527406"/>
                <a:gd name="connsiteX20" fmla="*/ 304101 w 608203"/>
                <a:gd name="connsiteY20" fmla="*/ 58499 h 527406"/>
                <a:gd name="connsiteX21" fmla="*/ 432918 w 608203"/>
                <a:gd name="connsiteY21" fmla="*/ 186870 h 527406"/>
                <a:gd name="connsiteX22" fmla="*/ 423883 w 608203"/>
                <a:gd name="connsiteY22" fmla="*/ 234557 h 527406"/>
                <a:gd name="connsiteX23" fmla="*/ 304101 w 608203"/>
                <a:gd name="connsiteY23" fmla="*/ 315498 h 527406"/>
                <a:gd name="connsiteX24" fmla="*/ 184319 w 608203"/>
                <a:gd name="connsiteY24" fmla="*/ 234557 h 527406"/>
                <a:gd name="connsiteX25" fmla="*/ 175284 w 608203"/>
                <a:gd name="connsiteY25" fmla="*/ 186870 h 527406"/>
                <a:gd name="connsiteX26" fmla="*/ 304101 w 608203"/>
                <a:gd name="connsiteY26" fmla="*/ 58499 h 527406"/>
                <a:gd name="connsiteX27" fmla="*/ 52663 w 608203"/>
                <a:gd name="connsiteY27" fmla="*/ 21653 h 527406"/>
                <a:gd name="connsiteX28" fmla="*/ 21427 w 608203"/>
                <a:gd name="connsiteY28" fmla="*/ 52586 h 527406"/>
                <a:gd name="connsiteX29" fmla="*/ 21427 w 608203"/>
                <a:gd name="connsiteY29" fmla="*/ 322991 h 527406"/>
                <a:gd name="connsiteX30" fmla="*/ 52663 w 608203"/>
                <a:gd name="connsiteY30" fmla="*/ 353924 h 527406"/>
                <a:gd name="connsiteX31" fmla="*/ 555540 w 608203"/>
                <a:gd name="connsiteY31" fmla="*/ 353924 h 527406"/>
                <a:gd name="connsiteX32" fmla="*/ 586776 w 608203"/>
                <a:gd name="connsiteY32" fmla="*/ 322991 h 527406"/>
                <a:gd name="connsiteX33" fmla="*/ 586776 w 608203"/>
                <a:gd name="connsiteY33" fmla="*/ 52586 h 527406"/>
                <a:gd name="connsiteX34" fmla="*/ 555540 w 608203"/>
                <a:gd name="connsiteY34" fmla="*/ 21653 h 527406"/>
                <a:gd name="connsiteX35" fmla="*/ 52663 w 608203"/>
                <a:gd name="connsiteY35" fmla="*/ 0 h 527406"/>
                <a:gd name="connsiteX36" fmla="*/ 555540 w 608203"/>
                <a:gd name="connsiteY36" fmla="*/ 0 h 527406"/>
                <a:gd name="connsiteX37" fmla="*/ 608203 w 608203"/>
                <a:gd name="connsiteY37" fmla="*/ 52586 h 527406"/>
                <a:gd name="connsiteX38" fmla="*/ 608203 w 608203"/>
                <a:gd name="connsiteY38" fmla="*/ 387177 h 527406"/>
                <a:gd name="connsiteX39" fmla="*/ 555540 w 608203"/>
                <a:gd name="connsiteY39" fmla="*/ 439763 h 527406"/>
                <a:gd name="connsiteX40" fmla="*/ 325528 w 608203"/>
                <a:gd name="connsiteY40" fmla="*/ 439763 h 527406"/>
                <a:gd name="connsiteX41" fmla="*/ 325528 w 608203"/>
                <a:gd name="connsiteY41" fmla="*/ 484358 h 527406"/>
                <a:gd name="connsiteX42" fmla="*/ 486614 w 608203"/>
                <a:gd name="connsiteY42" fmla="*/ 484358 h 527406"/>
                <a:gd name="connsiteX43" fmla="*/ 508041 w 608203"/>
                <a:gd name="connsiteY43" fmla="*/ 505753 h 527406"/>
                <a:gd name="connsiteX44" fmla="*/ 508041 w 608203"/>
                <a:gd name="connsiteY44" fmla="*/ 527406 h 527406"/>
                <a:gd name="connsiteX45" fmla="*/ 100162 w 608203"/>
                <a:gd name="connsiteY45" fmla="*/ 527406 h 527406"/>
                <a:gd name="connsiteX46" fmla="*/ 100162 w 608203"/>
                <a:gd name="connsiteY46" fmla="*/ 505753 h 527406"/>
                <a:gd name="connsiteX47" fmla="*/ 121589 w 608203"/>
                <a:gd name="connsiteY47" fmla="*/ 484358 h 527406"/>
                <a:gd name="connsiteX48" fmla="*/ 282675 w 608203"/>
                <a:gd name="connsiteY48" fmla="*/ 484358 h 527406"/>
                <a:gd name="connsiteX49" fmla="*/ 282675 w 608203"/>
                <a:gd name="connsiteY49" fmla="*/ 439763 h 527406"/>
                <a:gd name="connsiteX50" fmla="*/ 52663 w 608203"/>
                <a:gd name="connsiteY50" fmla="*/ 439763 h 527406"/>
                <a:gd name="connsiteX51" fmla="*/ 0 w 608203"/>
                <a:gd name="connsiteY51" fmla="*/ 387177 h 527406"/>
                <a:gd name="connsiteX52" fmla="*/ 0 w 608203"/>
                <a:gd name="connsiteY52" fmla="*/ 52586 h 527406"/>
                <a:gd name="connsiteX53" fmla="*/ 52663 w 608203"/>
                <a:gd name="connsiteY53" fmla="*/ 0 h 52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203" h="527406">
                  <a:moveTo>
                    <a:pt x="370446" y="121138"/>
                  </a:moveTo>
                  <a:lnTo>
                    <a:pt x="296356" y="179910"/>
                  </a:lnTo>
                  <a:lnTo>
                    <a:pt x="311587" y="195118"/>
                  </a:lnTo>
                  <a:close/>
                  <a:moveTo>
                    <a:pt x="304101" y="66490"/>
                  </a:moveTo>
                  <a:cubicBezTo>
                    <a:pt x="237498" y="66490"/>
                    <a:pt x="183287" y="120364"/>
                    <a:pt x="183287" y="186870"/>
                  </a:cubicBezTo>
                  <a:cubicBezTo>
                    <a:pt x="183287" y="202336"/>
                    <a:pt x="186384" y="217287"/>
                    <a:pt x="191806" y="231464"/>
                  </a:cubicBezTo>
                  <a:lnTo>
                    <a:pt x="199292" y="228629"/>
                  </a:lnTo>
                  <a:lnTo>
                    <a:pt x="204455" y="226567"/>
                  </a:lnTo>
                  <a:lnTo>
                    <a:pt x="216846" y="221669"/>
                  </a:lnTo>
                  <a:cubicBezTo>
                    <a:pt x="212458" y="210585"/>
                    <a:pt x="210134" y="198985"/>
                    <a:pt x="210134" y="186870"/>
                  </a:cubicBezTo>
                  <a:cubicBezTo>
                    <a:pt x="210134" y="135315"/>
                    <a:pt x="252471" y="93298"/>
                    <a:pt x="304101" y="93298"/>
                  </a:cubicBezTo>
                  <a:cubicBezTo>
                    <a:pt x="329142" y="93298"/>
                    <a:pt x="352633" y="102836"/>
                    <a:pt x="370446" y="120622"/>
                  </a:cubicBezTo>
                  <a:lnTo>
                    <a:pt x="376125" y="114951"/>
                  </a:lnTo>
                  <a:cubicBezTo>
                    <a:pt x="394712" y="133511"/>
                    <a:pt x="406070" y="158772"/>
                    <a:pt x="406070" y="186870"/>
                  </a:cubicBezTo>
                  <a:cubicBezTo>
                    <a:pt x="406070" y="200016"/>
                    <a:pt x="403747" y="212647"/>
                    <a:pt x="398842" y="224504"/>
                  </a:cubicBezTo>
                  <a:lnTo>
                    <a:pt x="408910" y="228629"/>
                  </a:lnTo>
                  <a:cubicBezTo>
                    <a:pt x="414073" y="215482"/>
                    <a:pt x="416913" y="201305"/>
                    <a:pt x="416655" y="186870"/>
                  </a:cubicBezTo>
                  <a:cubicBezTo>
                    <a:pt x="416655" y="155937"/>
                    <a:pt x="404263" y="127840"/>
                    <a:pt x="383611" y="107476"/>
                  </a:cubicBezTo>
                  <a:lnTo>
                    <a:pt x="389549" y="101805"/>
                  </a:lnTo>
                  <a:cubicBezTo>
                    <a:pt x="366573" y="78863"/>
                    <a:pt x="336370" y="66490"/>
                    <a:pt x="304101" y="66490"/>
                  </a:cubicBezTo>
                  <a:close/>
                  <a:moveTo>
                    <a:pt x="304101" y="58499"/>
                  </a:moveTo>
                  <a:cubicBezTo>
                    <a:pt x="375092" y="58499"/>
                    <a:pt x="432918" y="115982"/>
                    <a:pt x="432918" y="186870"/>
                  </a:cubicBezTo>
                  <a:cubicBezTo>
                    <a:pt x="432918" y="203883"/>
                    <a:pt x="429562" y="219864"/>
                    <a:pt x="423883" y="234557"/>
                  </a:cubicBezTo>
                  <a:cubicBezTo>
                    <a:pt x="404780" y="281988"/>
                    <a:pt x="358313" y="315498"/>
                    <a:pt x="304101" y="315498"/>
                  </a:cubicBezTo>
                  <a:cubicBezTo>
                    <a:pt x="249889" y="315498"/>
                    <a:pt x="203422" y="281988"/>
                    <a:pt x="184319" y="234557"/>
                  </a:cubicBezTo>
                  <a:cubicBezTo>
                    <a:pt x="178640" y="219864"/>
                    <a:pt x="175284" y="203883"/>
                    <a:pt x="175284" y="186870"/>
                  </a:cubicBezTo>
                  <a:cubicBezTo>
                    <a:pt x="175284" y="115982"/>
                    <a:pt x="233110" y="58499"/>
                    <a:pt x="304101" y="58499"/>
                  </a:cubicBezTo>
                  <a:close/>
                  <a:moveTo>
                    <a:pt x="52663" y="21653"/>
                  </a:moveTo>
                  <a:cubicBezTo>
                    <a:pt x="35367" y="21653"/>
                    <a:pt x="21427" y="35573"/>
                    <a:pt x="21427" y="52586"/>
                  </a:cubicBezTo>
                  <a:lnTo>
                    <a:pt x="21427" y="322991"/>
                  </a:lnTo>
                  <a:cubicBezTo>
                    <a:pt x="21427" y="340004"/>
                    <a:pt x="35367" y="353924"/>
                    <a:pt x="52663" y="353924"/>
                  </a:cubicBezTo>
                  <a:lnTo>
                    <a:pt x="555540" y="353924"/>
                  </a:lnTo>
                  <a:cubicBezTo>
                    <a:pt x="572836" y="353924"/>
                    <a:pt x="586776" y="340004"/>
                    <a:pt x="586776" y="322991"/>
                  </a:cubicBezTo>
                  <a:lnTo>
                    <a:pt x="586776" y="52586"/>
                  </a:lnTo>
                  <a:cubicBezTo>
                    <a:pt x="586776" y="35573"/>
                    <a:pt x="572836" y="21653"/>
                    <a:pt x="555540" y="21653"/>
                  </a:cubicBezTo>
                  <a:close/>
                  <a:moveTo>
                    <a:pt x="52663" y="0"/>
                  </a:moveTo>
                  <a:lnTo>
                    <a:pt x="555540" y="0"/>
                  </a:lnTo>
                  <a:cubicBezTo>
                    <a:pt x="584711" y="0"/>
                    <a:pt x="608203" y="23715"/>
                    <a:pt x="608203" y="52586"/>
                  </a:cubicBezTo>
                  <a:lnTo>
                    <a:pt x="608203" y="387177"/>
                  </a:lnTo>
                  <a:cubicBezTo>
                    <a:pt x="608203" y="416048"/>
                    <a:pt x="584711" y="439763"/>
                    <a:pt x="555540" y="439763"/>
                  </a:cubicBezTo>
                  <a:lnTo>
                    <a:pt x="325528" y="439763"/>
                  </a:lnTo>
                  <a:lnTo>
                    <a:pt x="325528" y="484358"/>
                  </a:lnTo>
                  <a:lnTo>
                    <a:pt x="486614" y="484358"/>
                  </a:lnTo>
                  <a:lnTo>
                    <a:pt x="508041" y="505753"/>
                  </a:lnTo>
                  <a:lnTo>
                    <a:pt x="508041" y="527406"/>
                  </a:lnTo>
                  <a:lnTo>
                    <a:pt x="100162" y="527406"/>
                  </a:lnTo>
                  <a:lnTo>
                    <a:pt x="100162" y="505753"/>
                  </a:lnTo>
                  <a:lnTo>
                    <a:pt x="121589" y="484358"/>
                  </a:lnTo>
                  <a:lnTo>
                    <a:pt x="282675" y="484358"/>
                  </a:lnTo>
                  <a:lnTo>
                    <a:pt x="282675" y="439763"/>
                  </a:lnTo>
                  <a:lnTo>
                    <a:pt x="52663" y="439763"/>
                  </a:lnTo>
                  <a:cubicBezTo>
                    <a:pt x="23750" y="439763"/>
                    <a:pt x="0" y="416048"/>
                    <a:pt x="0" y="387177"/>
                  </a:cubicBezTo>
                  <a:lnTo>
                    <a:pt x="0" y="52586"/>
                  </a:lnTo>
                  <a:cubicBezTo>
                    <a:pt x="0" y="23715"/>
                    <a:pt x="23750" y="0"/>
                    <a:pt x="52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78" name="iṣḻïḓe"/>
          <p:cNvGrpSpPr/>
          <p:nvPr/>
        </p:nvGrpSpPr>
        <p:grpSpPr>
          <a:xfrm>
            <a:off x="9303043" y="3478322"/>
            <a:ext cx="676672" cy="676358"/>
            <a:chOff x="2953472" y="3177454"/>
            <a:chExt cx="1008468" cy="1008000"/>
          </a:xfrm>
        </p:grpSpPr>
        <p:sp>
          <p:nvSpPr>
            <p:cNvPr id="79" name="ïṣḷïdè"/>
            <p:cNvSpPr/>
            <p:nvPr/>
          </p:nvSpPr>
          <p:spPr>
            <a:xfrm>
              <a:off x="2953472" y="3177454"/>
              <a:ext cx="1008468" cy="1008000"/>
            </a:xfrm>
            <a:custGeom>
              <a:avLst/>
              <a:gdLst>
                <a:gd name="connsiteX0" fmla="*/ 0 w 1260455"/>
                <a:gd name="connsiteY0" fmla="*/ 630228 h 1260455"/>
                <a:gd name="connsiteX1" fmla="*/ 630228 w 1260455"/>
                <a:gd name="connsiteY1" fmla="*/ 0 h 1260455"/>
                <a:gd name="connsiteX2" fmla="*/ 1260456 w 1260455"/>
                <a:gd name="connsiteY2" fmla="*/ 630228 h 1260455"/>
                <a:gd name="connsiteX3" fmla="*/ 630228 w 1260455"/>
                <a:gd name="connsiteY3" fmla="*/ 1260456 h 1260455"/>
                <a:gd name="connsiteX4" fmla="*/ 0 w 1260455"/>
                <a:gd name="connsiteY4" fmla="*/ 630228 h 126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55" h="1260455">
                  <a:moveTo>
                    <a:pt x="0" y="630228"/>
                  </a:moveTo>
                  <a:cubicBezTo>
                    <a:pt x="0" y="282163"/>
                    <a:pt x="282163" y="0"/>
                    <a:pt x="630228" y="0"/>
                  </a:cubicBezTo>
                  <a:cubicBezTo>
                    <a:pt x="978293" y="0"/>
                    <a:pt x="1260456" y="282163"/>
                    <a:pt x="1260456" y="630228"/>
                  </a:cubicBezTo>
                  <a:cubicBezTo>
                    <a:pt x="1260456" y="978293"/>
                    <a:pt x="978293" y="1260456"/>
                    <a:pt x="630228" y="1260456"/>
                  </a:cubicBezTo>
                  <a:cubicBezTo>
                    <a:pt x="282163" y="1260456"/>
                    <a:pt x="0" y="978293"/>
                    <a:pt x="0" y="630228"/>
                  </a:cubicBezTo>
                  <a:close/>
                </a:path>
              </a:pathLst>
            </a:custGeom>
            <a:solidFill>
              <a:srgbClr val="ED7D3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80" name="ïsḷidê"/>
            <p:cNvSpPr/>
            <p:nvPr/>
          </p:nvSpPr>
          <p:spPr>
            <a:xfrm>
              <a:off x="3213257" y="3469478"/>
              <a:ext cx="488898" cy="423950"/>
            </a:xfrm>
            <a:custGeom>
              <a:avLst/>
              <a:gdLst>
                <a:gd name="connsiteX0" fmla="*/ 370446 w 608203"/>
                <a:gd name="connsiteY0" fmla="*/ 121138 h 527406"/>
                <a:gd name="connsiteX1" fmla="*/ 296356 w 608203"/>
                <a:gd name="connsiteY1" fmla="*/ 179910 h 527406"/>
                <a:gd name="connsiteX2" fmla="*/ 311587 w 608203"/>
                <a:gd name="connsiteY2" fmla="*/ 195118 h 527406"/>
                <a:gd name="connsiteX3" fmla="*/ 304101 w 608203"/>
                <a:gd name="connsiteY3" fmla="*/ 66490 h 527406"/>
                <a:gd name="connsiteX4" fmla="*/ 183287 w 608203"/>
                <a:gd name="connsiteY4" fmla="*/ 186870 h 527406"/>
                <a:gd name="connsiteX5" fmla="*/ 191806 w 608203"/>
                <a:gd name="connsiteY5" fmla="*/ 231464 h 527406"/>
                <a:gd name="connsiteX6" fmla="*/ 199292 w 608203"/>
                <a:gd name="connsiteY6" fmla="*/ 228629 h 527406"/>
                <a:gd name="connsiteX7" fmla="*/ 204455 w 608203"/>
                <a:gd name="connsiteY7" fmla="*/ 226567 h 527406"/>
                <a:gd name="connsiteX8" fmla="*/ 216846 w 608203"/>
                <a:gd name="connsiteY8" fmla="*/ 221669 h 527406"/>
                <a:gd name="connsiteX9" fmla="*/ 210134 w 608203"/>
                <a:gd name="connsiteY9" fmla="*/ 186870 h 527406"/>
                <a:gd name="connsiteX10" fmla="*/ 304101 w 608203"/>
                <a:gd name="connsiteY10" fmla="*/ 93298 h 527406"/>
                <a:gd name="connsiteX11" fmla="*/ 370446 w 608203"/>
                <a:gd name="connsiteY11" fmla="*/ 120622 h 527406"/>
                <a:gd name="connsiteX12" fmla="*/ 376125 w 608203"/>
                <a:gd name="connsiteY12" fmla="*/ 114951 h 527406"/>
                <a:gd name="connsiteX13" fmla="*/ 406070 w 608203"/>
                <a:gd name="connsiteY13" fmla="*/ 186870 h 527406"/>
                <a:gd name="connsiteX14" fmla="*/ 398842 w 608203"/>
                <a:gd name="connsiteY14" fmla="*/ 224504 h 527406"/>
                <a:gd name="connsiteX15" fmla="*/ 408910 w 608203"/>
                <a:gd name="connsiteY15" fmla="*/ 228629 h 527406"/>
                <a:gd name="connsiteX16" fmla="*/ 416655 w 608203"/>
                <a:gd name="connsiteY16" fmla="*/ 186870 h 527406"/>
                <a:gd name="connsiteX17" fmla="*/ 383611 w 608203"/>
                <a:gd name="connsiteY17" fmla="*/ 107476 h 527406"/>
                <a:gd name="connsiteX18" fmla="*/ 389549 w 608203"/>
                <a:gd name="connsiteY18" fmla="*/ 101805 h 527406"/>
                <a:gd name="connsiteX19" fmla="*/ 304101 w 608203"/>
                <a:gd name="connsiteY19" fmla="*/ 66490 h 527406"/>
                <a:gd name="connsiteX20" fmla="*/ 304101 w 608203"/>
                <a:gd name="connsiteY20" fmla="*/ 58499 h 527406"/>
                <a:gd name="connsiteX21" fmla="*/ 432918 w 608203"/>
                <a:gd name="connsiteY21" fmla="*/ 186870 h 527406"/>
                <a:gd name="connsiteX22" fmla="*/ 423883 w 608203"/>
                <a:gd name="connsiteY22" fmla="*/ 234557 h 527406"/>
                <a:gd name="connsiteX23" fmla="*/ 304101 w 608203"/>
                <a:gd name="connsiteY23" fmla="*/ 315498 h 527406"/>
                <a:gd name="connsiteX24" fmla="*/ 184319 w 608203"/>
                <a:gd name="connsiteY24" fmla="*/ 234557 h 527406"/>
                <a:gd name="connsiteX25" fmla="*/ 175284 w 608203"/>
                <a:gd name="connsiteY25" fmla="*/ 186870 h 527406"/>
                <a:gd name="connsiteX26" fmla="*/ 304101 w 608203"/>
                <a:gd name="connsiteY26" fmla="*/ 58499 h 527406"/>
                <a:gd name="connsiteX27" fmla="*/ 52663 w 608203"/>
                <a:gd name="connsiteY27" fmla="*/ 21653 h 527406"/>
                <a:gd name="connsiteX28" fmla="*/ 21427 w 608203"/>
                <a:gd name="connsiteY28" fmla="*/ 52586 h 527406"/>
                <a:gd name="connsiteX29" fmla="*/ 21427 w 608203"/>
                <a:gd name="connsiteY29" fmla="*/ 322991 h 527406"/>
                <a:gd name="connsiteX30" fmla="*/ 52663 w 608203"/>
                <a:gd name="connsiteY30" fmla="*/ 353924 h 527406"/>
                <a:gd name="connsiteX31" fmla="*/ 555540 w 608203"/>
                <a:gd name="connsiteY31" fmla="*/ 353924 h 527406"/>
                <a:gd name="connsiteX32" fmla="*/ 586776 w 608203"/>
                <a:gd name="connsiteY32" fmla="*/ 322991 h 527406"/>
                <a:gd name="connsiteX33" fmla="*/ 586776 w 608203"/>
                <a:gd name="connsiteY33" fmla="*/ 52586 h 527406"/>
                <a:gd name="connsiteX34" fmla="*/ 555540 w 608203"/>
                <a:gd name="connsiteY34" fmla="*/ 21653 h 527406"/>
                <a:gd name="connsiteX35" fmla="*/ 52663 w 608203"/>
                <a:gd name="connsiteY35" fmla="*/ 0 h 527406"/>
                <a:gd name="connsiteX36" fmla="*/ 555540 w 608203"/>
                <a:gd name="connsiteY36" fmla="*/ 0 h 527406"/>
                <a:gd name="connsiteX37" fmla="*/ 608203 w 608203"/>
                <a:gd name="connsiteY37" fmla="*/ 52586 h 527406"/>
                <a:gd name="connsiteX38" fmla="*/ 608203 w 608203"/>
                <a:gd name="connsiteY38" fmla="*/ 387177 h 527406"/>
                <a:gd name="connsiteX39" fmla="*/ 555540 w 608203"/>
                <a:gd name="connsiteY39" fmla="*/ 439763 h 527406"/>
                <a:gd name="connsiteX40" fmla="*/ 325528 w 608203"/>
                <a:gd name="connsiteY40" fmla="*/ 439763 h 527406"/>
                <a:gd name="connsiteX41" fmla="*/ 325528 w 608203"/>
                <a:gd name="connsiteY41" fmla="*/ 484358 h 527406"/>
                <a:gd name="connsiteX42" fmla="*/ 486614 w 608203"/>
                <a:gd name="connsiteY42" fmla="*/ 484358 h 527406"/>
                <a:gd name="connsiteX43" fmla="*/ 508041 w 608203"/>
                <a:gd name="connsiteY43" fmla="*/ 505753 h 527406"/>
                <a:gd name="connsiteX44" fmla="*/ 508041 w 608203"/>
                <a:gd name="connsiteY44" fmla="*/ 527406 h 527406"/>
                <a:gd name="connsiteX45" fmla="*/ 100162 w 608203"/>
                <a:gd name="connsiteY45" fmla="*/ 527406 h 527406"/>
                <a:gd name="connsiteX46" fmla="*/ 100162 w 608203"/>
                <a:gd name="connsiteY46" fmla="*/ 505753 h 527406"/>
                <a:gd name="connsiteX47" fmla="*/ 121589 w 608203"/>
                <a:gd name="connsiteY47" fmla="*/ 484358 h 527406"/>
                <a:gd name="connsiteX48" fmla="*/ 282675 w 608203"/>
                <a:gd name="connsiteY48" fmla="*/ 484358 h 527406"/>
                <a:gd name="connsiteX49" fmla="*/ 282675 w 608203"/>
                <a:gd name="connsiteY49" fmla="*/ 439763 h 527406"/>
                <a:gd name="connsiteX50" fmla="*/ 52663 w 608203"/>
                <a:gd name="connsiteY50" fmla="*/ 439763 h 527406"/>
                <a:gd name="connsiteX51" fmla="*/ 0 w 608203"/>
                <a:gd name="connsiteY51" fmla="*/ 387177 h 527406"/>
                <a:gd name="connsiteX52" fmla="*/ 0 w 608203"/>
                <a:gd name="connsiteY52" fmla="*/ 52586 h 527406"/>
                <a:gd name="connsiteX53" fmla="*/ 52663 w 608203"/>
                <a:gd name="connsiteY53" fmla="*/ 0 h 52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203" h="527406">
                  <a:moveTo>
                    <a:pt x="370446" y="121138"/>
                  </a:moveTo>
                  <a:lnTo>
                    <a:pt x="296356" y="179910"/>
                  </a:lnTo>
                  <a:lnTo>
                    <a:pt x="311587" y="195118"/>
                  </a:lnTo>
                  <a:close/>
                  <a:moveTo>
                    <a:pt x="304101" y="66490"/>
                  </a:moveTo>
                  <a:cubicBezTo>
                    <a:pt x="237498" y="66490"/>
                    <a:pt x="183287" y="120364"/>
                    <a:pt x="183287" y="186870"/>
                  </a:cubicBezTo>
                  <a:cubicBezTo>
                    <a:pt x="183287" y="202336"/>
                    <a:pt x="186384" y="217287"/>
                    <a:pt x="191806" y="231464"/>
                  </a:cubicBezTo>
                  <a:lnTo>
                    <a:pt x="199292" y="228629"/>
                  </a:lnTo>
                  <a:lnTo>
                    <a:pt x="204455" y="226567"/>
                  </a:lnTo>
                  <a:lnTo>
                    <a:pt x="216846" y="221669"/>
                  </a:lnTo>
                  <a:cubicBezTo>
                    <a:pt x="212458" y="210585"/>
                    <a:pt x="210134" y="198985"/>
                    <a:pt x="210134" y="186870"/>
                  </a:cubicBezTo>
                  <a:cubicBezTo>
                    <a:pt x="210134" y="135315"/>
                    <a:pt x="252471" y="93298"/>
                    <a:pt x="304101" y="93298"/>
                  </a:cubicBezTo>
                  <a:cubicBezTo>
                    <a:pt x="329142" y="93298"/>
                    <a:pt x="352633" y="102836"/>
                    <a:pt x="370446" y="120622"/>
                  </a:cubicBezTo>
                  <a:lnTo>
                    <a:pt x="376125" y="114951"/>
                  </a:lnTo>
                  <a:cubicBezTo>
                    <a:pt x="394712" y="133511"/>
                    <a:pt x="406070" y="158772"/>
                    <a:pt x="406070" y="186870"/>
                  </a:cubicBezTo>
                  <a:cubicBezTo>
                    <a:pt x="406070" y="200016"/>
                    <a:pt x="403747" y="212647"/>
                    <a:pt x="398842" y="224504"/>
                  </a:cubicBezTo>
                  <a:lnTo>
                    <a:pt x="408910" y="228629"/>
                  </a:lnTo>
                  <a:cubicBezTo>
                    <a:pt x="414073" y="215482"/>
                    <a:pt x="416913" y="201305"/>
                    <a:pt x="416655" y="186870"/>
                  </a:cubicBezTo>
                  <a:cubicBezTo>
                    <a:pt x="416655" y="155937"/>
                    <a:pt x="404263" y="127840"/>
                    <a:pt x="383611" y="107476"/>
                  </a:cubicBezTo>
                  <a:lnTo>
                    <a:pt x="389549" y="101805"/>
                  </a:lnTo>
                  <a:cubicBezTo>
                    <a:pt x="366573" y="78863"/>
                    <a:pt x="336370" y="66490"/>
                    <a:pt x="304101" y="66490"/>
                  </a:cubicBezTo>
                  <a:close/>
                  <a:moveTo>
                    <a:pt x="304101" y="58499"/>
                  </a:moveTo>
                  <a:cubicBezTo>
                    <a:pt x="375092" y="58499"/>
                    <a:pt x="432918" y="115982"/>
                    <a:pt x="432918" y="186870"/>
                  </a:cubicBezTo>
                  <a:cubicBezTo>
                    <a:pt x="432918" y="203883"/>
                    <a:pt x="429562" y="219864"/>
                    <a:pt x="423883" y="234557"/>
                  </a:cubicBezTo>
                  <a:cubicBezTo>
                    <a:pt x="404780" y="281988"/>
                    <a:pt x="358313" y="315498"/>
                    <a:pt x="304101" y="315498"/>
                  </a:cubicBezTo>
                  <a:cubicBezTo>
                    <a:pt x="249889" y="315498"/>
                    <a:pt x="203422" y="281988"/>
                    <a:pt x="184319" y="234557"/>
                  </a:cubicBezTo>
                  <a:cubicBezTo>
                    <a:pt x="178640" y="219864"/>
                    <a:pt x="175284" y="203883"/>
                    <a:pt x="175284" y="186870"/>
                  </a:cubicBezTo>
                  <a:cubicBezTo>
                    <a:pt x="175284" y="115982"/>
                    <a:pt x="233110" y="58499"/>
                    <a:pt x="304101" y="58499"/>
                  </a:cubicBezTo>
                  <a:close/>
                  <a:moveTo>
                    <a:pt x="52663" y="21653"/>
                  </a:moveTo>
                  <a:cubicBezTo>
                    <a:pt x="35367" y="21653"/>
                    <a:pt x="21427" y="35573"/>
                    <a:pt x="21427" y="52586"/>
                  </a:cubicBezTo>
                  <a:lnTo>
                    <a:pt x="21427" y="322991"/>
                  </a:lnTo>
                  <a:cubicBezTo>
                    <a:pt x="21427" y="340004"/>
                    <a:pt x="35367" y="353924"/>
                    <a:pt x="52663" y="353924"/>
                  </a:cubicBezTo>
                  <a:lnTo>
                    <a:pt x="555540" y="353924"/>
                  </a:lnTo>
                  <a:cubicBezTo>
                    <a:pt x="572836" y="353924"/>
                    <a:pt x="586776" y="340004"/>
                    <a:pt x="586776" y="322991"/>
                  </a:cubicBezTo>
                  <a:lnTo>
                    <a:pt x="586776" y="52586"/>
                  </a:lnTo>
                  <a:cubicBezTo>
                    <a:pt x="586776" y="35573"/>
                    <a:pt x="572836" y="21653"/>
                    <a:pt x="555540" y="21653"/>
                  </a:cubicBezTo>
                  <a:close/>
                  <a:moveTo>
                    <a:pt x="52663" y="0"/>
                  </a:moveTo>
                  <a:lnTo>
                    <a:pt x="555540" y="0"/>
                  </a:lnTo>
                  <a:cubicBezTo>
                    <a:pt x="584711" y="0"/>
                    <a:pt x="608203" y="23715"/>
                    <a:pt x="608203" y="52586"/>
                  </a:cubicBezTo>
                  <a:lnTo>
                    <a:pt x="608203" y="387177"/>
                  </a:lnTo>
                  <a:cubicBezTo>
                    <a:pt x="608203" y="416048"/>
                    <a:pt x="584711" y="439763"/>
                    <a:pt x="555540" y="439763"/>
                  </a:cubicBezTo>
                  <a:lnTo>
                    <a:pt x="325528" y="439763"/>
                  </a:lnTo>
                  <a:lnTo>
                    <a:pt x="325528" y="484358"/>
                  </a:lnTo>
                  <a:lnTo>
                    <a:pt x="486614" y="484358"/>
                  </a:lnTo>
                  <a:lnTo>
                    <a:pt x="508041" y="505753"/>
                  </a:lnTo>
                  <a:lnTo>
                    <a:pt x="508041" y="527406"/>
                  </a:lnTo>
                  <a:lnTo>
                    <a:pt x="100162" y="527406"/>
                  </a:lnTo>
                  <a:lnTo>
                    <a:pt x="100162" y="505753"/>
                  </a:lnTo>
                  <a:lnTo>
                    <a:pt x="121589" y="484358"/>
                  </a:lnTo>
                  <a:lnTo>
                    <a:pt x="282675" y="484358"/>
                  </a:lnTo>
                  <a:lnTo>
                    <a:pt x="282675" y="439763"/>
                  </a:lnTo>
                  <a:lnTo>
                    <a:pt x="52663" y="439763"/>
                  </a:lnTo>
                  <a:cubicBezTo>
                    <a:pt x="23750" y="439763"/>
                    <a:pt x="0" y="416048"/>
                    <a:pt x="0" y="387177"/>
                  </a:cubicBezTo>
                  <a:lnTo>
                    <a:pt x="0" y="52586"/>
                  </a:lnTo>
                  <a:cubicBezTo>
                    <a:pt x="0" y="23715"/>
                    <a:pt x="23750" y="0"/>
                    <a:pt x="52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425"/>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925"/>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6425"/>
                            </p:stCondLst>
                            <p:childTnLst>
                              <p:par>
                                <p:cTn id="17" presetID="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6925"/>
                            </p:stCondLst>
                            <p:childTnLst>
                              <p:par>
                                <p:cTn id="22" presetID="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7425"/>
                            </p:stCondLst>
                            <p:childTnLst>
                              <p:par>
                                <p:cTn id="31" presetID="53" presetClass="entr" presetSubtype="16"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par>
                          <p:cTn id="36" fill="hold">
                            <p:stCondLst>
                              <p:cond delay="7925"/>
                            </p:stCondLst>
                            <p:childTnLst>
                              <p:par>
                                <p:cTn id="37" presetID="53" presetClass="entr" presetSubtype="16"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par>
                          <p:cTn id="42" fill="hold">
                            <p:stCondLst>
                              <p:cond delay="8425"/>
                            </p:stCondLst>
                            <p:childTnLst>
                              <p:par>
                                <p:cTn id="43" presetID="53" presetClass="entr" presetSubtype="16"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par>
                          <p:cTn id="48" fill="hold">
                            <p:stCondLst>
                              <p:cond delay="8925"/>
                            </p:stCondLst>
                            <p:childTnLst>
                              <p:par>
                                <p:cTn id="49" presetID="49" presetClass="entr" presetSubtype="0" decel="10000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360"/>
                                          </p:val>
                                        </p:tav>
                                        <p:tav tm="100000">
                                          <p:val>
                                            <p:fltVal val="0"/>
                                          </p:val>
                                        </p:tav>
                                      </p:tavLst>
                                    </p:anim>
                                    <p:animEffect transition="in" filter="fade">
                                      <p:cBhvr>
                                        <p:cTn id="54" dur="500"/>
                                        <p:tgtEl>
                                          <p:spTgt spid="22"/>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 calcmode="lin" valueType="num">
                                      <p:cBhvr>
                                        <p:cTn id="59" dur="500" fill="hold"/>
                                        <p:tgtEl>
                                          <p:spTgt spid="21"/>
                                        </p:tgtEl>
                                        <p:attrNameLst>
                                          <p:attrName>style.rotation</p:attrName>
                                        </p:attrNameLst>
                                      </p:cBhvr>
                                      <p:tavLst>
                                        <p:tav tm="0">
                                          <p:val>
                                            <p:fltVal val="360"/>
                                          </p:val>
                                        </p:tav>
                                        <p:tav tm="100000">
                                          <p:val>
                                            <p:fltVal val="0"/>
                                          </p:val>
                                        </p:tav>
                                      </p:tavLst>
                                    </p:anim>
                                    <p:animEffect transition="in" filter="fade">
                                      <p:cBhvr>
                                        <p:cTn id="60" dur="500"/>
                                        <p:tgtEl>
                                          <p:spTgt spid="21"/>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 calcmode="lin" valueType="num">
                                      <p:cBhvr>
                                        <p:cTn id="65" dur="500" fill="hold"/>
                                        <p:tgtEl>
                                          <p:spTgt spid="20"/>
                                        </p:tgtEl>
                                        <p:attrNameLst>
                                          <p:attrName>style.rotation</p:attrName>
                                        </p:attrNameLst>
                                      </p:cBhvr>
                                      <p:tavLst>
                                        <p:tav tm="0">
                                          <p:val>
                                            <p:fltVal val="360"/>
                                          </p:val>
                                        </p:tav>
                                        <p:tav tm="100000">
                                          <p:val>
                                            <p:fltVal val="0"/>
                                          </p:val>
                                        </p:tav>
                                      </p:tavLst>
                                    </p:anim>
                                    <p:animEffect transition="in" filter="fade">
                                      <p:cBhvr>
                                        <p:cTn id="66" dur="500"/>
                                        <p:tgtEl>
                                          <p:spTgt spid="20"/>
                                        </p:tgtEl>
                                      </p:cBhvr>
                                    </p:animEffect>
                                  </p:childTnLst>
                                </p:cTn>
                              </p:par>
                              <p:par>
                                <p:cTn id="67" presetID="49" presetClass="entr" presetSubtype="0" decel="10000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p:cTn id="69" dur="500" fill="hold"/>
                                        <p:tgtEl>
                                          <p:spTgt spid="75"/>
                                        </p:tgtEl>
                                        <p:attrNameLst>
                                          <p:attrName>ppt_w</p:attrName>
                                        </p:attrNameLst>
                                      </p:cBhvr>
                                      <p:tavLst>
                                        <p:tav tm="0">
                                          <p:val>
                                            <p:fltVal val="0"/>
                                          </p:val>
                                        </p:tav>
                                        <p:tav tm="100000">
                                          <p:val>
                                            <p:strVal val="#ppt_w"/>
                                          </p:val>
                                        </p:tav>
                                      </p:tavLst>
                                    </p:anim>
                                    <p:anim calcmode="lin" valueType="num">
                                      <p:cBhvr>
                                        <p:cTn id="70" dur="500" fill="hold"/>
                                        <p:tgtEl>
                                          <p:spTgt spid="75"/>
                                        </p:tgtEl>
                                        <p:attrNameLst>
                                          <p:attrName>ppt_h</p:attrName>
                                        </p:attrNameLst>
                                      </p:cBhvr>
                                      <p:tavLst>
                                        <p:tav tm="0">
                                          <p:val>
                                            <p:fltVal val="0"/>
                                          </p:val>
                                        </p:tav>
                                        <p:tav tm="100000">
                                          <p:val>
                                            <p:strVal val="#ppt_h"/>
                                          </p:val>
                                        </p:tav>
                                      </p:tavLst>
                                    </p:anim>
                                    <p:anim calcmode="lin" valueType="num">
                                      <p:cBhvr>
                                        <p:cTn id="71" dur="500" fill="hold"/>
                                        <p:tgtEl>
                                          <p:spTgt spid="75"/>
                                        </p:tgtEl>
                                        <p:attrNameLst>
                                          <p:attrName>style.rotation</p:attrName>
                                        </p:attrNameLst>
                                      </p:cBhvr>
                                      <p:tavLst>
                                        <p:tav tm="0">
                                          <p:val>
                                            <p:fltVal val="360"/>
                                          </p:val>
                                        </p:tav>
                                        <p:tav tm="100000">
                                          <p:val>
                                            <p:fltVal val="0"/>
                                          </p:val>
                                        </p:tav>
                                      </p:tavLst>
                                    </p:anim>
                                    <p:animEffect transition="in" filter="fade">
                                      <p:cBhvr>
                                        <p:cTn id="72" dur="500"/>
                                        <p:tgtEl>
                                          <p:spTgt spid="75"/>
                                        </p:tgtEl>
                                      </p:cBhvr>
                                    </p:animEffect>
                                  </p:childTnLst>
                                </p:cTn>
                              </p:par>
                            </p:childTnLst>
                          </p:cTn>
                        </p:par>
                        <p:par>
                          <p:cTn id="73" fill="hold">
                            <p:stCondLst>
                              <p:cond delay="9425"/>
                            </p:stCondLst>
                            <p:childTnLst>
                              <p:par>
                                <p:cTn id="74" presetID="49" presetClass="entr" presetSubtype="0" decel="100000" fill="hold" nodeType="afterEffect">
                                  <p:stCondLst>
                                    <p:cond delay="0"/>
                                  </p:stCondLst>
                                  <p:childTnLst>
                                    <p:set>
                                      <p:cBhvr>
                                        <p:cTn id="75" dur="1" fill="hold">
                                          <p:stCondLst>
                                            <p:cond delay="0"/>
                                          </p:stCondLst>
                                        </p:cTn>
                                        <p:tgtEl>
                                          <p:spTgt spid="78"/>
                                        </p:tgtEl>
                                        <p:attrNameLst>
                                          <p:attrName>style.visibility</p:attrName>
                                        </p:attrNameLst>
                                      </p:cBhvr>
                                      <p:to>
                                        <p:strVal val="visible"/>
                                      </p:to>
                                    </p:set>
                                    <p:anim calcmode="lin" valueType="num">
                                      <p:cBhvr>
                                        <p:cTn id="76" dur="500" fill="hold"/>
                                        <p:tgtEl>
                                          <p:spTgt spid="78"/>
                                        </p:tgtEl>
                                        <p:attrNameLst>
                                          <p:attrName>ppt_w</p:attrName>
                                        </p:attrNameLst>
                                      </p:cBhvr>
                                      <p:tavLst>
                                        <p:tav tm="0">
                                          <p:val>
                                            <p:fltVal val="0"/>
                                          </p:val>
                                        </p:tav>
                                        <p:tav tm="100000">
                                          <p:val>
                                            <p:strVal val="#ppt_w"/>
                                          </p:val>
                                        </p:tav>
                                      </p:tavLst>
                                    </p:anim>
                                    <p:anim calcmode="lin" valueType="num">
                                      <p:cBhvr>
                                        <p:cTn id="77" dur="500" fill="hold"/>
                                        <p:tgtEl>
                                          <p:spTgt spid="78"/>
                                        </p:tgtEl>
                                        <p:attrNameLst>
                                          <p:attrName>ppt_h</p:attrName>
                                        </p:attrNameLst>
                                      </p:cBhvr>
                                      <p:tavLst>
                                        <p:tav tm="0">
                                          <p:val>
                                            <p:fltVal val="0"/>
                                          </p:val>
                                        </p:tav>
                                        <p:tav tm="100000">
                                          <p:val>
                                            <p:strVal val="#ppt_h"/>
                                          </p:val>
                                        </p:tav>
                                      </p:tavLst>
                                    </p:anim>
                                    <p:anim calcmode="lin" valueType="num">
                                      <p:cBhvr>
                                        <p:cTn id="78" dur="500" fill="hold"/>
                                        <p:tgtEl>
                                          <p:spTgt spid="78"/>
                                        </p:tgtEl>
                                        <p:attrNameLst>
                                          <p:attrName>style.rotation</p:attrName>
                                        </p:attrNameLst>
                                      </p:cBhvr>
                                      <p:tavLst>
                                        <p:tav tm="0">
                                          <p:val>
                                            <p:fltVal val="360"/>
                                          </p:val>
                                        </p:tav>
                                        <p:tav tm="100000">
                                          <p:val>
                                            <p:fltVal val="0"/>
                                          </p:val>
                                        </p:tav>
                                      </p:tavLst>
                                    </p:anim>
                                    <p:animEffect transition="in" filter="fade">
                                      <p:cBhvr>
                                        <p:cTn id="7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2" grpId="0"/>
      <p:bldP spid="23" grpId="0" bldLvl="0" animBg="1"/>
      <p:bldP spid="24" grpId="0" bldLvl="0" animBg="1"/>
      <p:bldP spid="25" grpId="0" bldLvl="0" animBg="1"/>
      <p:bldP spid="26" grpId="0" bldLvl="0" animBg="1"/>
      <p:bldP spid="27" grpId="0" bldLvl="0" animBg="1"/>
      <p:bldP spid="28" grpId="0" bldLvl="0" animBg="1"/>
      <p:bldP spid="20" grpId="0" bldLvl="0" animBg="1"/>
      <p:bldP spid="21" grpId="0" bldLvl="0" animBg="1"/>
      <p:bldP spid="2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3928110" cy="521970"/>
          </a:xfrm>
        </p:spPr>
        <p:txBody>
          <a:bodyPr wrap="square"/>
          <a:lstStyle/>
          <a:p>
            <a:r>
              <a:rPr lang="zh-CN" altLang="en-US" dirty="0">
                <a:sym typeface="+mn-ea"/>
              </a:rPr>
              <a:t>展示中心</a:t>
            </a:r>
            <a:r>
              <a:rPr lang="en-US" altLang="zh-CN" dirty="0">
                <a:sym typeface="+mn-ea"/>
              </a:rPr>
              <a:t>-</a:t>
            </a:r>
            <a:r>
              <a:rPr lang="zh-CN" altLang="en-US" dirty="0">
                <a:sym typeface="+mn-ea"/>
              </a:rPr>
              <a:t>产品种类展示</a:t>
            </a:r>
            <a:endParaRPr lang="zh-CN" altLang="en-US" dirty="0">
              <a:sym typeface="+mn-ea"/>
            </a:endParaRPr>
          </a:p>
        </p:txBody>
      </p:sp>
      <p:sp>
        <p:nvSpPr>
          <p:cNvPr id="3" name="任意多边形 2"/>
          <p:cNvSpPr/>
          <p:nvPr/>
        </p:nvSpPr>
        <p:spPr>
          <a:xfrm>
            <a:off x="5049310" y="1475363"/>
            <a:ext cx="2197270" cy="2197289"/>
          </a:xfrm>
          <a:custGeom>
            <a:avLst/>
            <a:gdLst>
              <a:gd name="connsiteX0" fmla="*/ 1098635 w 2197270"/>
              <a:gd name="connsiteY0" fmla="*/ 0 h 2197289"/>
              <a:gd name="connsiteX1" fmla="*/ 2084950 w 2197270"/>
              <a:gd name="connsiteY1" fmla="*/ 1092973 h 2197289"/>
              <a:gd name="connsiteX2" fmla="*/ 2197270 w 2197270"/>
              <a:gd name="connsiteY2" fmla="*/ 1098645 h 2197289"/>
              <a:gd name="connsiteX3" fmla="*/ 2084950 w 2197270"/>
              <a:gd name="connsiteY3" fmla="*/ 1104316 h 2197289"/>
              <a:gd name="connsiteX4" fmla="*/ 1098635 w 2197270"/>
              <a:gd name="connsiteY4" fmla="*/ 2197289 h 2197289"/>
              <a:gd name="connsiteX5" fmla="*/ 112320 w 2197270"/>
              <a:gd name="connsiteY5" fmla="*/ 1104316 h 2197289"/>
              <a:gd name="connsiteX6" fmla="*/ 0 w 2197270"/>
              <a:gd name="connsiteY6" fmla="*/ 1098645 h 2197289"/>
              <a:gd name="connsiteX7" fmla="*/ 112320 w 2197270"/>
              <a:gd name="connsiteY7" fmla="*/ 1092973 h 2197289"/>
              <a:gd name="connsiteX8" fmla="*/ 1098635 w 2197270"/>
              <a:gd name="connsiteY8" fmla="*/ 0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7270" h="2197289">
                <a:moveTo>
                  <a:pt x="1098635" y="0"/>
                </a:moveTo>
                <a:cubicBezTo>
                  <a:pt x="1098635" y="568842"/>
                  <a:pt x="1530952" y="1036711"/>
                  <a:pt x="2084950" y="1092973"/>
                </a:cubicBezTo>
                <a:lnTo>
                  <a:pt x="2197270" y="1098645"/>
                </a:lnTo>
                <a:lnTo>
                  <a:pt x="2084950" y="1104316"/>
                </a:lnTo>
                <a:cubicBezTo>
                  <a:pt x="1530952" y="1160578"/>
                  <a:pt x="1098635" y="1628447"/>
                  <a:pt x="1098635" y="2197289"/>
                </a:cubicBezTo>
                <a:cubicBezTo>
                  <a:pt x="1098635" y="1628447"/>
                  <a:pt x="666318" y="1160578"/>
                  <a:pt x="112320" y="1104316"/>
                </a:cubicBezTo>
                <a:lnTo>
                  <a:pt x="0" y="1098645"/>
                </a:lnTo>
                <a:lnTo>
                  <a:pt x="112320" y="1092973"/>
                </a:lnTo>
                <a:cubicBezTo>
                  <a:pt x="666318" y="1036711"/>
                  <a:pt x="1098635" y="568842"/>
                  <a:pt x="10986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 name="任意多边形 3"/>
          <p:cNvSpPr>
            <a:spLocks noChangeAspect="1"/>
          </p:cNvSpPr>
          <p:nvPr/>
        </p:nvSpPr>
        <p:spPr>
          <a:xfrm>
            <a:off x="5978340" y="2394007"/>
            <a:ext cx="337940" cy="360000"/>
          </a:xfrm>
          <a:custGeom>
            <a:avLst/>
            <a:gdLst>
              <a:gd name="connsiteX0" fmla="*/ 135791 w 272724"/>
              <a:gd name="connsiteY0" fmla="*/ 153023 h 290527"/>
              <a:gd name="connsiteX1" fmla="*/ 204213 w 272724"/>
              <a:gd name="connsiteY1" fmla="*/ 171101 h 290527"/>
              <a:gd name="connsiteX2" fmla="*/ 272724 w 272724"/>
              <a:gd name="connsiteY2" fmla="*/ 289384 h 290527"/>
              <a:gd name="connsiteX3" fmla="*/ 136361 w 272724"/>
              <a:gd name="connsiteY3" fmla="*/ 289384 h 290527"/>
              <a:gd name="connsiteX4" fmla="*/ 4 w 272724"/>
              <a:gd name="connsiteY4" fmla="*/ 290527 h 290527"/>
              <a:gd name="connsiteX5" fmla="*/ 67522 w 272724"/>
              <a:gd name="connsiteY5" fmla="*/ 171674 h 290527"/>
              <a:gd name="connsiteX6" fmla="*/ 135791 w 272724"/>
              <a:gd name="connsiteY6" fmla="*/ 153023 h 290527"/>
              <a:gd name="connsiteX7" fmla="*/ 136361 w 272724"/>
              <a:gd name="connsiteY7" fmla="*/ 0 h 290527"/>
              <a:gd name="connsiteX8" fmla="*/ 210263 w 272724"/>
              <a:gd name="connsiteY8" fmla="*/ 73902 h 290527"/>
              <a:gd name="connsiteX9" fmla="*/ 136361 w 272724"/>
              <a:gd name="connsiteY9" fmla="*/ 147804 h 290527"/>
              <a:gd name="connsiteX10" fmla="*/ 62459 w 272724"/>
              <a:gd name="connsiteY10" fmla="*/ 73902 h 290527"/>
              <a:gd name="connsiteX11" fmla="*/ 136361 w 272724"/>
              <a:gd name="connsiteY11" fmla="*/ 0 h 29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724" h="290527">
                <a:moveTo>
                  <a:pt x="135791" y="153023"/>
                </a:moveTo>
                <a:cubicBezTo>
                  <a:pt x="159395" y="152925"/>
                  <a:pt x="183025" y="158947"/>
                  <a:pt x="204213" y="171101"/>
                </a:cubicBezTo>
                <a:cubicBezTo>
                  <a:pt x="246589" y="195410"/>
                  <a:pt x="272724" y="240530"/>
                  <a:pt x="272724" y="289384"/>
                </a:cubicBezTo>
                <a:lnTo>
                  <a:pt x="136361" y="289384"/>
                </a:lnTo>
                <a:lnTo>
                  <a:pt x="4" y="290527"/>
                </a:lnTo>
                <a:cubicBezTo>
                  <a:pt x="-405" y="241675"/>
                  <a:pt x="25350" y="196337"/>
                  <a:pt x="67522" y="171674"/>
                </a:cubicBezTo>
                <a:cubicBezTo>
                  <a:pt x="88608" y="159343"/>
                  <a:pt x="112186" y="153122"/>
                  <a:pt x="135791" y="153023"/>
                </a:cubicBezTo>
                <a:close/>
                <a:moveTo>
                  <a:pt x="136361" y="0"/>
                </a:moveTo>
                <a:cubicBezTo>
                  <a:pt x="177176" y="0"/>
                  <a:pt x="210263" y="33087"/>
                  <a:pt x="210263" y="73902"/>
                </a:cubicBezTo>
                <a:cubicBezTo>
                  <a:pt x="210263" y="114717"/>
                  <a:pt x="177176" y="147804"/>
                  <a:pt x="136361" y="147804"/>
                </a:cubicBezTo>
                <a:cubicBezTo>
                  <a:pt x="95546" y="147804"/>
                  <a:pt x="62459" y="114717"/>
                  <a:pt x="62459" y="73902"/>
                </a:cubicBezTo>
                <a:cubicBezTo>
                  <a:pt x="62459" y="33087"/>
                  <a:pt x="95546" y="0"/>
                  <a:pt x="136361"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 name="文本框 5"/>
          <p:cNvSpPr txBox="1"/>
          <p:nvPr/>
        </p:nvSpPr>
        <p:spPr>
          <a:xfrm>
            <a:off x="3954770" y="768184"/>
            <a:ext cx="4385838" cy="706755"/>
          </a:xfrm>
          <a:prstGeom prst="rect">
            <a:avLst/>
          </a:prstGeom>
          <a:noFill/>
        </p:spPr>
        <p:txBody>
          <a:bodyPr wrap="square" lIns="0" rIns="0" rtlCol="0">
            <a:spAutoFit/>
          </a:bodyPr>
          <a:lstStyle/>
          <a:p>
            <a:pPr algn="ctr">
              <a:lnSpc>
                <a:spcPct val="125000"/>
              </a:lnSpc>
            </a:pPr>
            <a:r>
              <a:rPr lang="zh-CN" altLang="en-US" sz="3200" b="1" noProof="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钢带箱</a:t>
            </a:r>
            <a:endParaRPr lang="zh-CN" altLang="en-US" sz="3200" b="1" noProof="0" dirty="0" smtClean="0">
              <a:ln>
                <a:noFill/>
              </a:ln>
              <a:solidFill>
                <a:schemeClr val="accent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endParaRPr>
          </a:p>
        </p:txBody>
      </p:sp>
      <p:pic>
        <p:nvPicPr>
          <p:cNvPr id="14342" name="Picture 9"/>
          <p:cNvPicPr>
            <a:picLocks noChangeAspect="1"/>
          </p:cNvPicPr>
          <p:nvPr/>
        </p:nvPicPr>
        <p:blipFill>
          <a:blip r:embed="rId1"/>
          <a:stretch>
            <a:fillRect/>
          </a:stretch>
        </p:blipFill>
        <p:spPr>
          <a:xfrm>
            <a:off x="3954780" y="3672840"/>
            <a:ext cx="4242435" cy="2972435"/>
          </a:xfrm>
          <a:prstGeom prst="rect">
            <a:avLst/>
          </a:prstGeom>
          <a:noFill/>
          <a:ln w="9525">
            <a:noFill/>
          </a:ln>
        </p:spPr>
      </p:pic>
      <p:pic>
        <p:nvPicPr>
          <p:cNvPr id="14343" name="Picture 11"/>
          <p:cNvPicPr>
            <a:picLocks noChangeAspect="1"/>
          </p:cNvPicPr>
          <p:nvPr/>
        </p:nvPicPr>
        <p:blipFill>
          <a:blip r:embed="rId2"/>
          <a:stretch>
            <a:fillRect/>
          </a:stretch>
        </p:blipFill>
        <p:spPr>
          <a:xfrm>
            <a:off x="7824470" y="1679575"/>
            <a:ext cx="4080510" cy="2802255"/>
          </a:xfrm>
          <a:prstGeom prst="rect">
            <a:avLst/>
          </a:prstGeom>
          <a:noFill/>
          <a:ln w="9525">
            <a:noFill/>
          </a:ln>
        </p:spPr>
      </p:pic>
      <p:pic>
        <p:nvPicPr>
          <p:cNvPr id="14344" name="Picture 12"/>
          <p:cNvPicPr>
            <a:picLocks noChangeAspect="1"/>
          </p:cNvPicPr>
          <p:nvPr/>
        </p:nvPicPr>
        <p:blipFill>
          <a:blip r:embed="rId3"/>
          <a:stretch>
            <a:fillRect/>
          </a:stretch>
        </p:blipFill>
        <p:spPr>
          <a:xfrm>
            <a:off x="365125" y="1688465"/>
            <a:ext cx="3832860" cy="2793365"/>
          </a:xfrm>
          <a:prstGeom prst="rect">
            <a:avLst/>
          </a:prstGeom>
          <a:noFill/>
          <a:ln w="9525">
            <a:noFill/>
          </a:ln>
        </p:spPr>
      </p:pic>
      <p:sp>
        <p:nvSpPr>
          <p:cNvPr id="29" name="iṡļíďé"/>
          <p:cNvSpPr/>
          <p:nvPr/>
        </p:nvSpPr>
        <p:spPr bwMode="auto">
          <a:xfrm>
            <a:off x="2506345" y="948690"/>
            <a:ext cx="2272030" cy="526415"/>
          </a:xfrm>
          <a:prstGeom prst="rect">
            <a:avLst/>
          </a:prstGeom>
          <a:solidFill>
            <a:srgbClr val="ED7D31"/>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产品一</a:t>
            </a:r>
            <a:endParaRPr lang="en-US" altLang="zh-CN" sz="24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10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600"/>
                            </p:stCondLst>
                            <p:childTnLst>
                              <p:par>
                                <p:cTn id="22" presetID="16" presetClass="entr" presetSubtype="37"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out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6" grpId="0"/>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3983990" cy="521970"/>
          </a:xfrm>
        </p:spPr>
        <p:txBody>
          <a:bodyPr wrap="square"/>
          <a:lstStyle/>
          <a:p>
            <a:r>
              <a:rPr lang="zh-CN" altLang="en-US" dirty="0">
                <a:sym typeface="+mn-ea"/>
              </a:rPr>
              <a:t>展示中心</a:t>
            </a:r>
            <a:r>
              <a:rPr lang="en-US" altLang="zh-CN" dirty="0">
                <a:sym typeface="+mn-ea"/>
              </a:rPr>
              <a:t>-</a:t>
            </a:r>
            <a:r>
              <a:rPr lang="zh-CN" altLang="en-US" dirty="0">
                <a:sym typeface="+mn-ea"/>
              </a:rPr>
              <a:t>产品</a:t>
            </a:r>
            <a:r>
              <a:rPr lang="zh-CN" altLang="en-US" dirty="0">
                <a:sym typeface="+mn-ea"/>
              </a:rPr>
              <a:t>种类</a:t>
            </a:r>
            <a:r>
              <a:rPr lang="zh-CN" altLang="en-US" dirty="0">
                <a:sym typeface="+mn-ea"/>
              </a:rPr>
              <a:t>展示</a:t>
            </a:r>
            <a:endParaRPr lang="zh-CN" altLang="en-US" dirty="0">
              <a:sym typeface="+mn-ea"/>
            </a:endParaRPr>
          </a:p>
        </p:txBody>
      </p:sp>
      <p:sp>
        <p:nvSpPr>
          <p:cNvPr id="6" name="文本框 5"/>
          <p:cNvSpPr txBox="1"/>
          <p:nvPr/>
        </p:nvSpPr>
        <p:spPr>
          <a:xfrm>
            <a:off x="1614795" y="1286979"/>
            <a:ext cx="4385838" cy="583565"/>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3200" b="1" noProof="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大尺寸木箱</a:t>
            </a:r>
            <a:endParaRPr lang="zh-CN" altLang="en-US" sz="3200" b="1" noProof="0" dirty="0" smtClean="0">
              <a:ln>
                <a:noFill/>
              </a:ln>
              <a:solidFill>
                <a:schemeClr val="accent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endParaRPr>
          </a:p>
        </p:txBody>
      </p:sp>
      <p:pic>
        <p:nvPicPr>
          <p:cNvPr id="15366" name="Picture 10"/>
          <p:cNvPicPr>
            <a:picLocks noChangeAspect="1"/>
          </p:cNvPicPr>
          <p:nvPr/>
        </p:nvPicPr>
        <p:blipFill>
          <a:blip r:embed="rId1"/>
          <a:stretch>
            <a:fillRect/>
          </a:stretch>
        </p:blipFill>
        <p:spPr>
          <a:xfrm>
            <a:off x="669290" y="1779905"/>
            <a:ext cx="5443855" cy="4083050"/>
          </a:xfrm>
          <a:prstGeom prst="rect">
            <a:avLst/>
          </a:prstGeom>
          <a:noFill/>
          <a:ln w="9525">
            <a:noFill/>
          </a:ln>
        </p:spPr>
      </p:pic>
      <p:pic>
        <p:nvPicPr>
          <p:cNvPr id="15368" name="Picture 12"/>
          <p:cNvPicPr>
            <a:picLocks noChangeAspect="1"/>
          </p:cNvPicPr>
          <p:nvPr/>
        </p:nvPicPr>
        <p:blipFill>
          <a:blip r:embed="rId2"/>
          <a:stretch>
            <a:fillRect/>
          </a:stretch>
        </p:blipFill>
        <p:spPr>
          <a:xfrm>
            <a:off x="6422390" y="1287145"/>
            <a:ext cx="5823585" cy="3198495"/>
          </a:xfrm>
          <a:prstGeom prst="rect">
            <a:avLst/>
          </a:prstGeom>
          <a:noFill/>
          <a:ln w="9525">
            <a:noFill/>
          </a:ln>
        </p:spPr>
      </p:pic>
      <p:sp>
        <p:nvSpPr>
          <p:cNvPr id="7" name="文本框 6"/>
          <p:cNvSpPr txBox="1"/>
          <p:nvPr/>
        </p:nvSpPr>
        <p:spPr>
          <a:xfrm>
            <a:off x="7235180" y="4791544"/>
            <a:ext cx="4385838" cy="583565"/>
          </a:xfrm>
          <a:prstGeom prst="rect">
            <a:avLst/>
          </a:prstGeom>
          <a:noFill/>
        </p:spPr>
        <p:txBody>
          <a:bodyPr wrap="square" lIns="0" rIns="0" rtlCol="0">
            <a:spAutoFit/>
          </a:bodyPr>
          <a:p>
            <a:pPr marL="0" marR="0" lvl="0" indent="0" algn="ctr" defTabSz="914400" rtl="0" eaLnBrk="1" fontAlgn="base" latinLnBrk="0" hangingPunct="1">
              <a:lnSpc>
                <a:spcPct val="100000"/>
              </a:lnSpc>
              <a:spcBef>
                <a:spcPct val="0"/>
              </a:spcBef>
              <a:spcAft>
                <a:spcPct val="0"/>
              </a:spcAft>
              <a:buClrTx/>
              <a:buSzTx/>
              <a:buFontTx/>
              <a:buNone/>
              <a:defRPr/>
            </a:pPr>
            <a:r>
              <a:rPr lang="zh-CN" altLang="en-US" sz="3200" b="1" noProof="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胶合板木箱</a:t>
            </a:r>
            <a:endParaRPr lang="zh-CN" altLang="en-US" sz="3200" b="1" noProof="0" dirty="0" smtClean="0">
              <a:ln>
                <a:noFill/>
              </a:ln>
              <a:solidFill>
                <a:schemeClr val="accent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endParaRPr>
          </a:p>
        </p:txBody>
      </p:sp>
      <p:sp>
        <p:nvSpPr>
          <p:cNvPr id="27" name="îṧḷíḍé"/>
          <p:cNvSpPr/>
          <p:nvPr/>
        </p:nvSpPr>
        <p:spPr bwMode="auto">
          <a:xfrm>
            <a:off x="365125" y="1287145"/>
            <a:ext cx="2076450" cy="492760"/>
          </a:xfrm>
          <a:prstGeom prst="rect">
            <a:avLst/>
          </a:prstGeom>
          <a:solidFill>
            <a:srgbClr val="2C5568"/>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产品二</a:t>
            </a:r>
            <a:endParaRPr lang="en-US" altLang="zh-CN" sz="2400" b="1" dirty="0">
              <a:solidFill>
                <a:schemeClr val="bg1"/>
              </a:solidFill>
            </a:endParaRPr>
          </a:p>
        </p:txBody>
      </p:sp>
      <p:sp>
        <p:nvSpPr>
          <p:cNvPr id="26" name="ïṥḷiďé"/>
          <p:cNvSpPr/>
          <p:nvPr/>
        </p:nvSpPr>
        <p:spPr bwMode="auto">
          <a:xfrm>
            <a:off x="5898515" y="4791710"/>
            <a:ext cx="2021205" cy="499110"/>
          </a:xfrm>
          <a:prstGeom prst="rect">
            <a:avLst/>
          </a:prstGeom>
          <a:solidFill>
            <a:schemeClr val="bg1">
              <a:lumMod val="65000"/>
            </a:schemeClr>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产品三</a:t>
            </a:r>
            <a:endParaRPr lang="en-US" altLang="zh-CN" sz="24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699"/>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399"/>
                            </p:stCondLst>
                            <p:childTnLst>
                              <p:par>
                                <p:cTn id="13" presetID="16" presetClass="entr" presetSubtype="37"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outVertical)">
                                      <p:cBhvr>
                                        <p:cTn id="15" dur="500"/>
                                        <p:tgtEl>
                                          <p:spTgt spid="27"/>
                                        </p:tgtEl>
                                      </p:cBhvr>
                                    </p:animEffect>
                                  </p:childTnLst>
                                </p:cTn>
                              </p:par>
                            </p:childTnLst>
                          </p:cTn>
                        </p:par>
                        <p:par>
                          <p:cTn id="16" fill="hold">
                            <p:stCondLst>
                              <p:cond delay="1899"/>
                            </p:stCondLst>
                            <p:childTnLst>
                              <p:par>
                                <p:cTn id="17" presetID="16" presetClass="entr" presetSubtype="37"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7" grpId="0" bldLvl="0" animBg="1"/>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086225" cy="521970"/>
          </a:xfrm>
        </p:spPr>
        <p:txBody>
          <a:bodyPr wrap="square"/>
          <a:lstStyle/>
          <a:p>
            <a:r>
              <a:rPr lang="zh-CN" altLang="en-US" dirty="0">
                <a:sym typeface="+mn-ea"/>
              </a:rPr>
              <a:t>展示中心</a:t>
            </a:r>
            <a:r>
              <a:rPr lang="en-US" altLang="zh-CN" dirty="0">
                <a:sym typeface="+mn-ea"/>
              </a:rPr>
              <a:t>-</a:t>
            </a:r>
            <a:r>
              <a:rPr lang="zh-CN" altLang="en-US" dirty="0">
                <a:sym typeface="+mn-ea"/>
              </a:rPr>
              <a:t>产品</a:t>
            </a:r>
            <a:r>
              <a:rPr lang="zh-CN" altLang="en-US" dirty="0">
                <a:sym typeface="+mn-ea"/>
              </a:rPr>
              <a:t>种类</a:t>
            </a:r>
            <a:r>
              <a:rPr lang="zh-CN" altLang="en-US" dirty="0">
                <a:sym typeface="+mn-ea"/>
              </a:rPr>
              <a:t>展示</a:t>
            </a:r>
            <a:endParaRPr lang="zh-CN" altLang="en-US" dirty="0">
              <a:sym typeface="+mn-ea"/>
            </a:endParaRPr>
          </a:p>
        </p:txBody>
      </p:sp>
      <p:sp>
        <p:nvSpPr>
          <p:cNvPr id="3" name="îṧḷíḍé"/>
          <p:cNvSpPr/>
          <p:nvPr/>
        </p:nvSpPr>
        <p:spPr bwMode="auto">
          <a:xfrm>
            <a:off x="365125" y="1287145"/>
            <a:ext cx="2076450" cy="492760"/>
          </a:xfrm>
          <a:prstGeom prst="rect">
            <a:avLst/>
          </a:prstGeom>
          <a:solidFill>
            <a:srgbClr val="2C5568"/>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产品四</a:t>
            </a:r>
            <a:endParaRPr lang="en-US" altLang="zh-CN" sz="2400" b="1" dirty="0">
              <a:solidFill>
                <a:schemeClr val="bg1"/>
              </a:solidFill>
            </a:endParaRPr>
          </a:p>
        </p:txBody>
      </p:sp>
      <p:sp>
        <p:nvSpPr>
          <p:cNvPr id="4" name="文本框 3"/>
          <p:cNvSpPr txBox="1"/>
          <p:nvPr/>
        </p:nvSpPr>
        <p:spPr>
          <a:xfrm>
            <a:off x="2710815" y="1179830"/>
            <a:ext cx="1932305" cy="706755"/>
          </a:xfrm>
          <a:prstGeom prst="rect">
            <a:avLst/>
          </a:prstGeom>
          <a:noFill/>
        </p:spPr>
        <p:txBody>
          <a:bodyPr wrap="square" lIns="0" rIns="0" rtlCol="0">
            <a:spAutoFit/>
          </a:bodyPr>
          <a:p>
            <a:pPr algn="ctr">
              <a:lnSpc>
                <a:spcPct val="125000"/>
              </a:lnSpc>
            </a:pPr>
            <a:r>
              <a:rPr lang="zh-CN" altLang="en-US" sz="3200" b="1" noProof="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胶合板箱</a:t>
            </a:r>
            <a:endParaRPr lang="zh-CN" altLang="en-US" sz="3200" b="1" noProof="0" dirty="0" smtClean="0">
              <a:ln>
                <a:noFill/>
              </a:ln>
              <a:solidFill>
                <a:schemeClr val="accent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endParaRPr>
          </a:p>
        </p:txBody>
      </p:sp>
      <p:pic>
        <p:nvPicPr>
          <p:cNvPr id="16393" name="Picture 15"/>
          <p:cNvPicPr>
            <a:picLocks noChangeAspect="1"/>
          </p:cNvPicPr>
          <p:nvPr/>
        </p:nvPicPr>
        <p:blipFill>
          <a:blip r:embed="rId1"/>
          <a:stretch>
            <a:fillRect/>
          </a:stretch>
        </p:blipFill>
        <p:spPr>
          <a:xfrm>
            <a:off x="1024255" y="2298700"/>
            <a:ext cx="2971800" cy="2819400"/>
          </a:xfrm>
          <a:prstGeom prst="rect">
            <a:avLst/>
          </a:prstGeom>
          <a:noFill/>
          <a:ln w="9525">
            <a:noFill/>
          </a:ln>
        </p:spPr>
      </p:pic>
      <p:pic>
        <p:nvPicPr>
          <p:cNvPr id="16392" name="Picture 13"/>
          <p:cNvPicPr>
            <a:picLocks noChangeAspect="1"/>
          </p:cNvPicPr>
          <p:nvPr/>
        </p:nvPicPr>
        <p:blipFill>
          <a:blip r:embed="rId2"/>
          <a:stretch>
            <a:fillRect/>
          </a:stretch>
        </p:blipFill>
        <p:spPr>
          <a:xfrm>
            <a:off x="5237480" y="768350"/>
            <a:ext cx="3200400" cy="2487613"/>
          </a:xfrm>
          <a:prstGeom prst="rect">
            <a:avLst/>
          </a:prstGeom>
          <a:noFill/>
          <a:ln w="9525">
            <a:noFill/>
          </a:ln>
        </p:spPr>
      </p:pic>
      <p:pic>
        <p:nvPicPr>
          <p:cNvPr id="16391" name="Picture 12"/>
          <p:cNvPicPr>
            <a:picLocks noChangeAspect="1"/>
          </p:cNvPicPr>
          <p:nvPr/>
        </p:nvPicPr>
        <p:blipFill>
          <a:blip r:embed="rId3"/>
          <a:stretch>
            <a:fillRect/>
          </a:stretch>
        </p:blipFill>
        <p:spPr>
          <a:xfrm>
            <a:off x="4538345" y="4154805"/>
            <a:ext cx="3276600" cy="2457450"/>
          </a:xfrm>
          <a:prstGeom prst="rect">
            <a:avLst/>
          </a:prstGeom>
          <a:noFill/>
          <a:ln w="9525">
            <a:noFill/>
          </a:ln>
        </p:spPr>
      </p:pic>
      <p:pic>
        <p:nvPicPr>
          <p:cNvPr id="16390" name="Picture 11"/>
          <p:cNvPicPr>
            <a:picLocks noChangeAspect="1"/>
          </p:cNvPicPr>
          <p:nvPr/>
        </p:nvPicPr>
        <p:blipFill>
          <a:blip r:embed="rId4"/>
          <a:stretch>
            <a:fillRect/>
          </a:stretch>
        </p:blipFill>
        <p:spPr>
          <a:xfrm>
            <a:off x="8908415" y="2736850"/>
            <a:ext cx="2971800" cy="23812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3950335" cy="521970"/>
          </a:xfrm>
        </p:spPr>
        <p:txBody>
          <a:bodyPr wrap="square"/>
          <a:lstStyle/>
          <a:p>
            <a:r>
              <a:rPr lang="zh-CN" altLang="en-US" dirty="0">
                <a:sym typeface="+mn-ea"/>
              </a:rPr>
              <a:t>展示中心</a:t>
            </a:r>
            <a:r>
              <a:rPr lang="en-US" altLang="zh-CN" dirty="0">
                <a:sym typeface="+mn-ea"/>
              </a:rPr>
              <a:t>-</a:t>
            </a:r>
            <a:r>
              <a:rPr lang="zh-CN" altLang="en-US" dirty="0">
                <a:sym typeface="+mn-ea"/>
              </a:rPr>
              <a:t>产品</a:t>
            </a:r>
            <a:r>
              <a:rPr lang="zh-CN" altLang="en-US" dirty="0">
                <a:sym typeface="+mn-ea"/>
              </a:rPr>
              <a:t>种类</a:t>
            </a:r>
            <a:r>
              <a:rPr lang="zh-CN" altLang="en-US" dirty="0">
                <a:sym typeface="+mn-ea"/>
              </a:rPr>
              <a:t>展示</a:t>
            </a:r>
            <a:endParaRPr lang="zh-CN" altLang="en-US" dirty="0">
              <a:sym typeface="+mn-ea"/>
            </a:endParaRPr>
          </a:p>
        </p:txBody>
      </p:sp>
      <p:sp>
        <p:nvSpPr>
          <p:cNvPr id="29" name="iṡļíďé"/>
          <p:cNvSpPr/>
          <p:nvPr/>
        </p:nvSpPr>
        <p:spPr bwMode="auto">
          <a:xfrm>
            <a:off x="2506345" y="948690"/>
            <a:ext cx="2272030" cy="526415"/>
          </a:xfrm>
          <a:prstGeom prst="rect">
            <a:avLst/>
          </a:prstGeom>
          <a:solidFill>
            <a:srgbClr val="ED7D31"/>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产品五</a:t>
            </a:r>
            <a:endParaRPr lang="en-US" altLang="zh-CN" sz="2400" b="1" dirty="0">
              <a:solidFill>
                <a:schemeClr val="bg1"/>
              </a:solidFill>
            </a:endParaRPr>
          </a:p>
        </p:txBody>
      </p:sp>
      <p:sp>
        <p:nvSpPr>
          <p:cNvPr id="5" name="文本框 4"/>
          <p:cNvSpPr txBox="1"/>
          <p:nvPr/>
        </p:nvSpPr>
        <p:spPr>
          <a:xfrm>
            <a:off x="4996815" y="858520"/>
            <a:ext cx="2481580" cy="706755"/>
          </a:xfrm>
          <a:prstGeom prst="rect">
            <a:avLst/>
          </a:prstGeom>
          <a:noFill/>
        </p:spPr>
        <p:txBody>
          <a:bodyPr wrap="square" lIns="0" rIns="0" rtlCol="0">
            <a:spAutoFit/>
          </a:bodyPr>
          <a:p>
            <a:pPr algn="ctr">
              <a:lnSpc>
                <a:spcPct val="125000"/>
              </a:lnSpc>
            </a:pPr>
            <a:r>
              <a:rPr lang="zh-CN" altLang="en-US" sz="3200" b="1" noProof="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实木疏板箱</a:t>
            </a:r>
            <a:endParaRPr lang="zh-CN" altLang="en-US" sz="3200" b="1" noProof="0" dirty="0" smtClean="0">
              <a:ln>
                <a:noFill/>
              </a:ln>
              <a:solidFill>
                <a:schemeClr val="accent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endParaRPr>
          </a:p>
        </p:txBody>
      </p:sp>
      <p:pic>
        <p:nvPicPr>
          <p:cNvPr id="17416" name="Picture 11"/>
          <p:cNvPicPr>
            <a:picLocks noChangeAspect="1"/>
          </p:cNvPicPr>
          <p:nvPr/>
        </p:nvPicPr>
        <p:blipFill>
          <a:blip r:embed="rId1"/>
          <a:stretch>
            <a:fillRect/>
          </a:stretch>
        </p:blipFill>
        <p:spPr>
          <a:xfrm>
            <a:off x="683895" y="1655445"/>
            <a:ext cx="3810000" cy="2857500"/>
          </a:xfrm>
          <a:prstGeom prst="rect">
            <a:avLst/>
          </a:prstGeom>
          <a:noFill/>
          <a:ln w="9525">
            <a:noFill/>
          </a:ln>
        </p:spPr>
      </p:pic>
      <p:pic>
        <p:nvPicPr>
          <p:cNvPr id="17417" name="Picture 12"/>
          <p:cNvPicPr>
            <a:picLocks noChangeAspect="1"/>
          </p:cNvPicPr>
          <p:nvPr/>
        </p:nvPicPr>
        <p:blipFill>
          <a:blip r:embed="rId2"/>
          <a:stretch>
            <a:fillRect/>
          </a:stretch>
        </p:blipFill>
        <p:spPr>
          <a:xfrm>
            <a:off x="4996815" y="1810385"/>
            <a:ext cx="3200400" cy="2400300"/>
          </a:xfrm>
          <a:prstGeom prst="rect">
            <a:avLst/>
          </a:prstGeom>
          <a:noFill/>
          <a:ln w="9525">
            <a:noFill/>
          </a:ln>
        </p:spPr>
      </p:pic>
      <p:sp>
        <p:nvSpPr>
          <p:cNvPr id="26" name="ïṥḷiďé"/>
          <p:cNvSpPr/>
          <p:nvPr/>
        </p:nvSpPr>
        <p:spPr bwMode="auto">
          <a:xfrm>
            <a:off x="5226685" y="4791075"/>
            <a:ext cx="2021205" cy="499110"/>
          </a:xfrm>
          <a:prstGeom prst="rect">
            <a:avLst/>
          </a:prstGeom>
          <a:solidFill>
            <a:schemeClr val="bg1">
              <a:lumMod val="65000"/>
            </a:schemeClr>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产品六</a:t>
            </a:r>
            <a:endParaRPr lang="en-US" altLang="zh-CN" sz="2400" b="1" dirty="0">
              <a:solidFill>
                <a:schemeClr val="bg1"/>
              </a:solidFill>
            </a:endParaRPr>
          </a:p>
        </p:txBody>
      </p:sp>
      <p:sp>
        <p:nvSpPr>
          <p:cNvPr id="6" name="文本框 5"/>
          <p:cNvSpPr txBox="1"/>
          <p:nvPr/>
        </p:nvSpPr>
        <p:spPr>
          <a:xfrm>
            <a:off x="5517515" y="5730875"/>
            <a:ext cx="1440180" cy="706755"/>
          </a:xfrm>
          <a:prstGeom prst="rect">
            <a:avLst/>
          </a:prstGeom>
          <a:noFill/>
        </p:spPr>
        <p:txBody>
          <a:bodyPr wrap="square" lIns="0" rIns="0" rtlCol="0">
            <a:spAutoFit/>
          </a:bodyPr>
          <a:p>
            <a:pPr algn="ctr">
              <a:lnSpc>
                <a:spcPct val="125000"/>
              </a:lnSpc>
            </a:pPr>
            <a:r>
              <a:rPr lang="zh-CN" altLang="en-US" sz="3200" b="1" noProof="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实木箱</a:t>
            </a:r>
            <a:endParaRPr lang="zh-CN" altLang="en-US" sz="3200" b="1" noProof="0" dirty="0" smtClean="0">
              <a:ln>
                <a:noFill/>
              </a:ln>
              <a:solidFill>
                <a:schemeClr val="accent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endParaRPr>
          </a:p>
        </p:txBody>
      </p:sp>
      <p:pic>
        <p:nvPicPr>
          <p:cNvPr id="17418" name="Picture 14"/>
          <p:cNvPicPr>
            <a:picLocks noChangeAspect="1"/>
          </p:cNvPicPr>
          <p:nvPr/>
        </p:nvPicPr>
        <p:blipFill>
          <a:blip r:embed="rId3"/>
          <a:stretch>
            <a:fillRect/>
          </a:stretch>
        </p:blipFill>
        <p:spPr>
          <a:xfrm>
            <a:off x="1491615" y="4428490"/>
            <a:ext cx="3505200" cy="2317750"/>
          </a:xfrm>
          <a:prstGeom prst="rect">
            <a:avLst/>
          </a:prstGeom>
          <a:noFill/>
          <a:ln w="9525">
            <a:noFill/>
          </a:ln>
        </p:spPr>
      </p:pic>
      <p:pic>
        <p:nvPicPr>
          <p:cNvPr id="17419" name="Picture 15"/>
          <p:cNvPicPr>
            <a:picLocks noChangeAspect="1"/>
          </p:cNvPicPr>
          <p:nvPr/>
        </p:nvPicPr>
        <p:blipFill>
          <a:blip r:embed="rId4"/>
          <a:stretch>
            <a:fillRect/>
          </a:stretch>
        </p:blipFill>
        <p:spPr>
          <a:xfrm>
            <a:off x="7478395" y="4344035"/>
            <a:ext cx="3200400" cy="2335213"/>
          </a:xfrm>
          <a:prstGeom prst="rect">
            <a:avLst/>
          </a:prstGeom>
          <a:noFill/>
          <a:ln w="9525">
            <a:noFill/>
          </a:ln>
        </p:spPr>
      </p:pic>
      <p:sp>
        <p:nvSpPr>
          <p:cNvPr id="7" name="îṧḷíḍé"/>
          <p:cNvSpPr/>
          <p:nvPr/>
        </p:nvSpPr>
        <p:spPr bwMode="auto">
          <a:xfrm>
            <a:off x="9340850" y="768350"/>
            <a:ext cx="2076450" cy="492760"/>
          </a:xfrm>
          <a:prstGeom prst="rect">
            <a:avLst/>
          </a:prstGeom>
          <a:solidFill>
            <a:srgbClr val="2C5568"/>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产品七</a:t>
            </a:r>
            <a:endParaRPr lang="en-US" altLang="zh-CN" sz="2400" b="1" dirty="0">
              <a:solidFill>
                <a:schemeClr val="bg1"/>
              </a:solidFill>
            </a:endParaRPr>
          </a:p>
        </p:txBody>
      </p:sp>
      <p:sp>
        <p:nvSpPr>
          <p:cNvPr id="8" name="文本框 7"/>
          <p:cNvSpPr txBox="1"/>
          <p:nvPr/>
        </p:nvSpPr>
        <p:spPr>
          <a:xfrm>
            <a:off x="9340850" y="1372870"/>
            <a:ext cx="2011680" cy="706755"/>
          </a:xfrm>
          <a:prstGeom prst="rect">
            <a:avLst/>
          </a:prstGeom>
          <a:noFill/>
        </p:spPr>
        <p:txBody>
          <a:bodyPr wrap="square" lIns="0" rIns="0" rtlCol="0">
            <a:spAutoFit/>
          </a:bodyPr>
          <a:p>
            <a:pPr algn="ctr">
              <a:lnSpc>
                <a:spcPct val="125000"/>
              </a:lnSpc>
            </a:pPr>
            <a:r>
              <a:rPr lang="zh-CN" altLang="en-US" sz="3200" b="1" noProof="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围板托盘</a:t>
            </a:r>
            <a:endParaRPr lang="zh-CN" altLang="en-US" sz="3200" b="1" noProof="0" dirty="0" smtClean="0">
              <a:ln>
                <a:noFill/>
              </a:ln>
              <a:solidFill>
                <a:schemeClr val="accent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endParaRPr>
          </a:p>
        </p:txBody>
      </p:sp>
      <p:pic>
        <p:nvPicPr>
          <p:cNvPr id="19464" name="Picture 15"/>
          <p:cNvPicPr>
            <a:picLocks noChangeAspect="1"/>
          </p:cNvPicPr>
          <p:nvPr/>
        </p:nvPicPr>
        <p:blipFill>
          <a:blip r:embed="rId5"/>
          <a:stretch>
            <a:fillRect/>
          </a:stretch>
        </p:blipFill>
        <p:spPr>
          <a:xfrm>
            <a:off x="8657590" y="2079625"/>
            <a:ext cx="3371850" cy="2095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2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par>
                          <p:cTn id="16" fill="hold">
                            <p:stCondLst>
                              <p:cond delay="17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299"/>
                            </p:stCondLst>
                            <p:childTnLst>
                              <p:par>
                                <p:cTn id="21" presetID="16" presetClass="entr" presetSubtype="37"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outVertical)">
                                      <p:cBhvr>
                                        <p:cTn id="23" dur="500"/>
                                        <p:tgtEl>
                                          <p:spTgt spid="7"/>
                                        </p:tgtEl>
                                      </p:cBhvr>
                                    </p:animEffect>
                                  </p:childTnLst>
                                </p:cTn>
                              </p:par>
                            </p:childTnLst>
                          </p:cTn>
                        </p:par>
                        <p:par>
                          <p:cTn id="24" fill="hold">
                            <p:stCondLst>
                              <p:cond delay="2799"/>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5" grpId="0"/>
      <p:bldP spid="26" grpId="0" bldLvl="0" animBg="1"/>
      <p:bldP spid="6" grpId="0"/>
      <p:bldP spid="7" grpId="0" bldLvl="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产品</a:t>
            </a:r>
            <a:r>
              <a:rPr lang="zh-CN" altLang="en-US" dirty="0">
                <a:sym typeface="+mn-ea"/>
              </a:rPr>
              <a:t>种类</a:t>
            </a:r>
            <a:r>
              <a:rPr lang="zh-CN" altLang="en-US" dirty="0">
                <a:sym typeface="+mn-ea"/>
              </a:rPr>
              <a:t>展示</a:t>
            </a:r>
            <a:endParaRPr lang="zh-CN" altLang="en-US" dirty="0">
              <a:sym typeface="+mn-ea"/>
            </a:endParaRPr>
          </a:p>
        </p:txBody>
      </p:sp>
      <p:sp>
        <p:nvSpPr>
          <p:cNvPr id="136" name="ïŝlïḑe"/>
          <p:cNvSpPr/>
          <p:nvPr/>
        </p:nvSpPr>
        <p:spPr>
          <a:xfrm>
            <a:off x="1156970" y="3622675"/>
            <a:ext cx="2211705" cy="426720"/>
          </a:xfrm>
          <a:prstGeom prst="chevron">
            <a:avLst/>
          </a:prstGeom>
          <a:solidFill>
            <a:srgbClr val="2C5568"/>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i="1" dirty="0">
                <a:solidFill>
                  <a:schemeClr val="bg1"/>
                </a:solidFill>
                <a:latin typeface="微软雅黑" panose="020B0503020204020204" pitchFamily="34" charset="-122"/>
                <a:ea typeface="微软雅黑" panose="020B0503020204020204" pitchFamily="34" charset="-122"/>
              </a:rPr>
              <a:t>免熏蒸托盘</a:t>
            </a:r>
            <a:endParaRPr lang="zh-CN" altLang="en-US" sz="1600" b="1" i="1"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478915" y="1564005"/>
            <a:ext cx="1311910" cy="1255395"/>
            <a:chOff x="963560" y="1921823"/>
            <a:chExt cx="1044000" cy="1044000"/>
          </a:xfrm>
        </p:grpSpPr>
        <p:sp>
          <p:nvSpPr>
            <p:cNvPr id="137" name="îṥḻiḑê"/>
            <p:cNvSpPr/>
            <p:nvPr/>
          </p:nvSpPr>
          <p:spPr>
            <a:xfrm>
              <a:off x="963560" y="1921823"/>
              <a:ext cx="1044000" cy="1044000"/>
            </a:xfrm>
            <a:prstGeom prst="ellipse">
              <a:avLst/>
            </a:prstGeom>
            <a:solidFill>
              <a:srgbClr val="2C5568"/>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600"/>
            </a:p>
          </p:txBody>
        </p:sp>
        <p:sp>
          <p:nvSpPr>
            <p:cNvPr id="138" name="islîḓe"/>
            <p:cNvSpPr/>
            <p:nvPr/>
          </p:nvSpPr>
          <p:spPr bwMode="auto">
            <a:xfrm>
              <a:off x="1317866" y="2318243"/>
              <a:ext cx="405478" cy="340820"/>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bg1"/>
            </a:solidFill>
            <a:ln>
              <a:noFill/>
            </a:ln>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600"/>
            </a:p>
          </p:txBody>
        </p:sp>
      </p:grpSp>
      <p:cxnSp>
        <p:nvCxnSpPr>
          <p:cNvPr id="139" name="直接连接符 138"/>
          <p:cNvCxnSpPr/>
          <p:nvPr/>
        </p:nvCxnSpPr>
        <p:spPr>
          <a:xfrm>
            <a:off x="2036225" y="2758941"/>
            <a:ext cx="0" cy="87249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40" name="ïṡļíḑe"/>
          <p:cNvSpPr/>
          <p:nvPr/>
        </p:nvSpPr>
        <p:spPr>
          <a:xfrm>
            <a:off x="6289040" y="3577590"/>
            <a:ext cx="2211705" cy="426720"/>
          </a:xfrm>
          <a:prstGeom prst="chevron">
            <a:avLst/>
          </a:prstGeom>
          <a:solidFill>
            <a:srgbClr val="2C5568"/>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600" b="1" i="1" dirty="0">
                <a:solidFill>
                  <a:schemeClr val="bg1"/>
                </a:solidFill>
                <a:latin typeface="微软雅黑" panose="020B0503020204020204" pitchFamily="34" charset="-122"/>
                <a:ea typeface="微软雅黑" panose="020B0503020204020204" pitchFamily="34" charset="-122"/>
                <a:sym typeface="+mn-ea"/>
              </a:rPr>
              <a:t>实木双插托盘</a:t>
            </a:r>
            <a:endParaRPr lang="en-US" sz="1600" b="1" i="1" dirty="0">
              <a:solidFill>
                <a:schemeClr val="bg1"/>
              </a:solidFill>
              <a:latin typeface="微软雅黑" panose="020B0503020204020204" pitchFamily="34" charset="-122"/>
              <a:ea typeface="微软雅黑" panose="020B0503020204020204" pitchFamily="34" charset="-122"/>
            </a:endParaRPr>
          </a:p>
        </p:txBody>
      </p:sp>
      <p:cxnSp>
        <p:nvCxnSpPr>
          <p:cNvPr id="142" name="直接连接符 141"/>
          <p:cNvCxnSpPr/>
          <p:nvPr/>
        </p:nvCxnSpPr>
        <p:spPr>
          <a:xfrm>
            <a:off x="7428219" y="2750050"/>
            <a:ext cx="0" cy="872490"/>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7" name="组合 6"/>
          <p:cNvGrpSpPr/>
          <p:nvPr/>
        </p:nvGrpSpPr>
        <p:grpSpPr>
          <a:xfrm>
            <a:off x="6719570" y="1563370"/>
            <a:ext cx="1311910" cy="1255395"/>
            <a:chOff x="4406739" y="1921823"/>
            <a:chExt cx="1044000" cy="1044000"/>
          </a:xfrm>
        </p:grpSpPr>
        <p:sp>
          <p:nvSpPr>
            <p:cNvPr id="141" name="îṩlîde"/>
            <p:cNvSpPr/>
            <p:nvPr/>
          </p:nvSpPr>
          <p:spPr>
            <a:xfrm>
              <a:off x="4406739" y="1921823"/>
              <a:ext cx="1044000" cy="1044000"/>
            </a:xfrm>
            <a:prstGeom prst="ellipse">
              <a:avLst/>
            </a:prstGeom>
            <a:solidFill>
              <a:srgbClr val="2C5568"/>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600"/>
            </a:p>
          </p:txBody>
        </p:sp>
        <p:sp>
          <p:nvSpPr>
            <p:cNvPr id="143" name="íṧľîḋê"/>
            <p:cNvSpPr/>
            <p:nvPr/>
          </p:nvSpPr>
          <p:spPr bwMode="auto">
            <a:xfrm>
              <a:off x="4701944" y="2241302"/>
              <a:ext cx="429084" cy="400108"/>
            </a:xfrm>
            <a:custGeom>
              <a:avLst/>
              <a:gdLst>
                <a:gd name="T0" fmla="*/ 3958 w 4630"/>
                <a:gd name="T1" fmla="*/ 1193 h 4324"/>
                <a:gd name="T2" fmla="*/ 3772 w 4630"/>
                <a:gd name="T3" fmla="*/ 1223 h 4324"/>
                <a:gd name="T4" fmla="*/ 3358 w 4630"/>
                <a:gd name="T5" fmla="*/ 1778 h 4324"/>
                <a:gd name="T6" fmla="*/ 3055 w 4630"/>
                <a:gd name="T7" fmla="*/ 1876 h 4324"/>
                <a:gd name="T8" fmla="*/ 2515 w 4630"/>
                <a:gd name="T9" fmla="*/ 1484 h 4324"/>
                <a:gd name="T10" fmla="*/ 2515 w 4630"/>
                <a:gd name="T11" fmla="*/ 1166 h 4324"/>
                <a:gd name="T12" fmla="*/ 2915 w 4630"/>
                <a:gd name="T13" fmla="*/ 600 h 4324"/>
                <a:gd name="T14" fmla="*/ 2315 w 4630"/>
                <a:gd name="T15" fmla="*/ 0 h 4324"/>
                <a:gd name="T16" fmla="*/ 1715 w 4630"/>
                <a:gd name="T17" fmla="*/ 600 h 4324"/>
                <a:gd name="T18" fmla="*/ 2115 w 4630"/>
                <a:gd name="T19" fmla="*/ 1166 h 4324"/>
                <a:gd name="T20" fmla="*/ 2115 w 4630"/>
                <a:gd name="T21" fmla="*/ 1484 h 4324"/>
                <a:gd name="T22" fmla="*/ 1575 w 4630"/>
                <a:gd name="T23" fmla="*/ 1877 h 4324"/>
                <a:gd name="T24" fmla="*/ 1273 w 4630"/>
                <a:gd name="T25" fmla="*/ 1778 h 4324"/>
                <a:gd name="T26" fmla="*/ 858 w 4630"/>
                <a:gd name="T27" fmla="*/ 1223 h 4324"/>
                <a:gd name="T28" fmla="*/ 673 w 4630"/>
                <a:gd name="T29" fmla="*/ 1193 h 4324"/>
                <a:gd name="T30" fmla="*/ 102 w 4630"/>
                <a:gd name="T31" fmla="*/ 1608 h 4324"/>
                <a:gd name="T32" fmla="*/ 488 w 4630"/>
                <a:gd name="T33" fmla="*/ 2364 h 4324"/>
                <a:gd name="T34" fmla="*/ 673 w 4630"/>
                <a:gd name="T35" fmla="*/ 2394 h 4324"/>
                <a:gd name="T36" fmla="*/ 1149 w 4630"/>
                <a:gd name="T37" fmla="*/ 2159 h 4324"/>
                <a:gd name="T38" fmla="*/ 1452 w 4630"/>
                <a:gd name="T39" fmla="*/ 2258 h 4324"/>
                <a:gd name="T40" fmla="*/ 1449 w 4630"/>
                <a:gd name="T41" fmla="*/ 2327 h 4324"/>
                <a:gd name="T42" fmla="*/ 1658 w 4630"/>
                <a:gd name="T43" fmla="*/ 2891 h 4324"/>
                <a:gd name="T44" fmla="*/ 1471 w 4630"/>
                <a:gd name="T45" fmla="*/ 3149 h 4324"/>
                <a:gd name="T46" fmla="*/ 1301 w 4630"/>
                <a:gd name="T47" fmla="*/ 3124 h 4324"/>
                <a:gd name="T48" fmla="*/ 815 w 4630"/>
                <a:gd name="T49" fmla="*/ 3371 h 4324"/>
                <a:gd name="T50" fmla="*/ 948 w 4630"/>
                <a:gd name="T51" fmla="*/ 4209 h 4324"/>
                <a:gd name="T52" fmla="*/ 1300 w 4630"/>
                <a:gd name="T53" fmla="*/ 4324 h 4324"/>
                <a:gd name="T54" fmla="*/ 1786 w 4630"/>
                <a:gd name="T55" fmla="*/ 4077 h 4324"/>
                <a:gd name="T56" fmla="*/ 1795 w 4630"/>
                <a:gd name="T57" fmla="*/ 3384 h 4324"/>
                <a:gd name="T58" fmla="*/ 1981 w 4630"/>
                <a:gd name="T59" fmla="*/ 3127 h 4324"/>
                <a:gd name="T60" fmla="*/ 2315 w 4630"/>
                <a:gd name="T61" fmla="*/ 3194 h 4324"/>
                <a:gd name="T62" fmla="*/ 2647 w 4630"/>
                <a:gd name="T63" fmla="*/ 3127 h 4324"/>
                <a:gd name="T64" fmla="*/ 2836 w 4630"/>
                <a:gd name="T65" fmla="*/ 3385 h 4324"/>
                <a:gd name="T66" fmla="*/ 2845 w 4630"/>
                <a:gd name="T67" fmla="*/ 4077 h 4324"/>
                <a:gd name="T68" fmla="*/ 3331 w 4630"/>
                <a:gd name="T69" fmla="*/ 4324 h 4324"/>
                <a:gd name="T70" fmla="*/ 3331 w 4630"/>
                <a:gd name="T71" fmla="*/ 4324 h 4324"/>
                <a:gd name="T72" fmla="*/ 3683 w 4630"/>
                <a:gd name="T73" fmla="*/ 4209 h 4324"/>
                <a:gd name="T74" fmla="*/ 3816 w 4630"/>
                <a:gd name="T75" fmla="*/ 3371 h 4324"/>
                <a:gd name="T76" fmla="*/ 3330 w 4630"/>
                <a:gd name="T77" fmla="*/ 3124 h 4324"/>
                <a:gd name="T78" fmla="*/ 3159 w 4630"/>
                <a:gd name="T79" fmla="*/ 3149 h 4324"/>
                <a:gd name="T80" fmla="*/ 2971 w 4630"/>
                <a:gd name="T81" fmla="*/ 2893 h 4324"/>
                <a:gd name="T82" fmla="*/ 3182 w 4630"/>
                <a:gd name="T83" fmla="*/ 2327 h 4324"/>
                <a:gd name="T84" fmla="*/ 3179 w 4630"/>
                <a:gd name="T85" fmla="*/ 2257 h 4324"/>
                <a:gd name="T86" fmla="*/ 3481 w 4630"/>
                <a:gd name="T87" fmla="*/ 2159 h 4324"/>
                <a:gd name="T88" fmla="*/ 3957 w 4630"/>
                <a:gd name="T89" fmla="*/ 2394 h 4324"/>
                <a:gd name="T90" fmla="*/ 3957 w 4630"/>
                <a:gd name="T91" fmla="*/ 2394 h 4324"/>
                <a:gd name="T92" fmla="*/ 4143 w 4630"/>
                <a:gd name="T93" fmla="*/ 2364 h 4324"/>
                <a:gd name="T94" fmla="*/ 4528 w 4630"/>
                <a:gd name="T95" fmla="*/ 1608 h 4324"/>
                <a:gd name="T96" fmla="*/ 3958 w 4630"/>
                <a:gd name="T97" fmla="*/ 1193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0" h="4324">
                  <a:moveTo>
                    <a:pt x="3958" y="1193"/>
                  </a:moveTo>
                  <a:cubicBezTo>
                    <a:pt x="3895" y="1193"/>
                    <a:pt x="3832" y="1203"/>
                    <a:pt x="3772" y="1223"/>
                  </a:cubicBezTo>
                  <a:cubicBezTo>
                    <a:pt x="3524" y="1304"/>
                    <a:pt x="3364" y="1531"/>
                    <a:pt x="3358" y="1778"/>
                  </a:cubicBezTo>
                  <a:lnTo>
                    <a:pt x="3055" y="1876"/>
                  </a:lnTo>
                  <a:cubicBezTo>
                    <a:pt x="2936" y="1682"/>
                    <a:pt x="2743" y="1538"/>
                    <a:pt x="2515" y="1484"/>
                  </a:cubicBezTo>
                  <a:lnTo>
                    <a:pt x="2515" y="1166"/>
                  </a:lnTo>
                  <a:cubicBezTo>
                    <a:pt x="2748" y="1083"/>
                    <a:pt x="2915" y="861"/>
                    <a:pt x="2915" y="600"/>
                  </a:cubicBezTo>
                  <a:cubicBezTo>
                    <a:pt x="2915" y="270"/>
                    <a:pt x="2646" y="0"/>
                    <a:pt x="2315" y="0"/>
                  </a:cubicBezTo>
                  <a:cubicBezTo>
                    <a:pt x="1984" y="0"/>
                    <a:pt x="1715" y="270"/>
                    <a:pt x="1715" y="600"/>
                  </a:cubicBezTo>
                  <a:cubicBezTo>
                    <a:pt x="1715" y="861"/>
                    <a:pt x="1882" y="1083"/>
                    <a:pt x="2115" y="1166"/>
                  </a:cubicBezTo>
                  <a:lnTo>
                    <a:pt x="2115" y="1484"/>
                  </a:lnTo>
                  <a:cubicBezTo>
                    <a:pt x="1887" y="1538"/>
                    <a:pt x="1694" y="1682"/>
                    <a:pt x="1575" y="1877"/>
                  </a:cubicBezTo>
                  <a:lnTo>
                    <a:pt x="1273" y="1778"/>
                  </a:lnTo>
                  <a:cubicBezTo>
                    <a:pt x="1266" y="1531"/>
                    <a:pt x="1107" y="1304"/>
                    <a:pt x="858" y="1223"/>
                  </a:cubicBezTo>
                  <a:cubicBezTo>
                    <a:pt x="798" y="1203"/>
                    <a:pt x="736" y="1193"/>
                    <a:pt x="673" y="1193"/>
                  </a:cubicBezTo>
                  <a:cubicBezTo>
                    <a:pt x="412" y="1193"/>
                    <a:pt x="183" y="1360"/>
                    <a:pt x="102" y="1608"/>
                  </a:cubicBezTo>
                  <a:cubicBezTo>
                    <a:pt x="0" y="1923"/>
                    <a:pt x="173" y="2262"/>
                    <a:pt x="488" y="2364"/>
                  </a:cubicBezTo>
                  <a:cubicBezTo>
                    <a:pt x="548" y="2384"/>
                    <a:pt x="610" y="2394"/>
                    <a:pt x="673" y="2394"/>
                  </a:cubicBezTo>
                  <a:cubicBezTo>
                    <a:pt x="864" y="2394"/>
                    <a:pt x="1038" y="2304"/>
                    <a:pt x="1149" y="2159"/>
                  </a:cubicBezTo>
                  <a:lnTo>
                    <a:pt x="1452" y="2258"/>
                  </a:lnTo>
                  <a:cubicBezTo>
                    <a:pt x="1450" y="2281"/>
                    <a:pt x="1449" y="2304"/>
                    <a:pt x="1449" y="2327"/>
                  </a:cubicBezTo>
                  <a:cubicBezTo>
                    <a:pt x="1449" y="2542"/>
                    <a:pt x="1528" y="2740"/>
                    <a:pt x="1658" y="2891"/>
                  </a:cubicBezTo>
                  <a:lnTo>
                    <a:pt x="1471" y="3149"/>
                  </a:lnTo>
                  <a:cubicBezTo>
                    <a:pt x="1416" y="3132"/>
                    <a:pt x="1359" y="3124"/>
                    <a:pt x="1301" y="3124"/>
                  </a:cubicBezTo>
                  <a:cubicBezTo>
                    <a:pt x="1109" y="3124"/>
                    <a:pt x="927" y="3216"/>
                    <a:pt x="815" y="3371"/>
                  </a:cubicBezTo>
                  <a:cubicBezTo>
                    <a:pt x="620" y="3639"/>
                    <a:pt x="680" y="4015"/>
                    <a:pt x="948" y="4209"/>
                  </a:cubicBezTo>
                  <a:cubicBezTo>
                    <a:pt x="1051" y="4284"/>
                    <a:pt x="1173" y="4324"/>
                    <a:pt x="1300" y="4324"/>
                  </a:cubicBezTo>
                  <a:cubicBezTo>
                    <a:pt x="1492" y="4324"/>
                    <a:pt x="1673" y="4232"/>
                    <a:pt x="1786" y="4077"/>
                  </a:cubicBezTo>
                  <a:cubicBezTo>
                    <a:pt x="1939" y="3866"/>
                    <a:pt x="1934" y="3588"/>
                    <a:pt x="1795" y="3384"/>
                  </a:cubicBezTo>
                  <a:lnTo>
                    <a:pt x="1981" y="3127"/>
                  </a:lnTo>
                  <a:cubicBezTo>
                    <a:pt x="2084" y="3170"/>
                    <a:pt x="2197" y="3194"/>
                    <a:pt x="2315" y="3194"/>
                  </a:cubicBezTo>
                  <a:cubicBezTo>
                    <a:pt x="2433" y="3194"/>
                    <a:pt x="2545" y="3170"/>
                    <a:pt x="2647" y="3127"/>
                  </a:cubicBezTo>
                  <a:lnTo>
                    <a:pt x="2836" y="3385"/>
                  </a:lnTo>
                  <a:cubicBezTo>
                    <a:pt x="2696" y="3588"/>
                    <a:pt x="2692" y="3866"/>
                    <a:pt x="2845" y="4077"/>
                  </a:cubicBezTo>
                  <a:cubicBezTo>
                    <a:pt x="2957" y="4232"/>
                    <a:pt x="3139" y="4324"/>
                    <a:pt x="3331" y="4324"/>
                  </a:cubicBezTo>
                  <a:lnTo>
                    <a:pt x="3331" y="4324"/>
                  </a:lnTo>
                  <a:cubicBezTo>
                    <a:pt x="3458" y="4324"/>
                    <a:pt x="3580" y="4284"/>
                    <a:pt x="3683" y="4209"/>
                  </a:cubicBezTo>
                  <a:cubicBezTo>
                    <a:pt x="3951" y="4015"/>
                    <a:pt x="4010" y="3639"/>
                    <a:pt x="3816" y="3371"/>
                  </a:cubicBezTo>
                  <a:cubicBezTo>
                    <a:pt x="3703" y="3216"/>
                    <a:pt x="3522" y="3124"/>
                    <a:pt x="3330" y="3124"/>
                  </a:cubicBezTo>
                  <a:cubicBezTo>
                    <a:pt x="3271" y="3124"/>
                    <a:pt x="3214" y="3133"/>
                    <a:pt x="3159" y="3149"/>
                  </a:cubicBezTo>
                  <a:lnTo>
                    <a:pt x="2971" y="2893"/>
                  </a:lnTo>
                  <a:cubicBezTo>
                    <a:pt x="3102" y="2741"/>
                    <a:pt x="3182" y="2543"/>
                    <a:pt x="3182" y="2327"/>
                  </a:cubicBezTo>
                  <a:cubicBezTo>
                    <a:pt x="3182" y="2303"/>
                    <a:pt x="3181" y="2280"/>
                    <a:pt x="3179" y="2257"/>
                  </a:cubicBezTo>
                  <a:lnTo>
                    <a:pt x="3481" y="2159"/>
                  </a:lnTo>
                  <a:cubicBezTo>
                    <a:pt x="3592" y="2304"/>
                    <a:pt x="3766" y="2394"/>
                    <a:pt x="3957" y="2394"/>
                  </a:cubicBezTo>
                  <a:lnTo>
                    <a:pt x="3957" y="2394"/>
                  </a:lnTo>
                  <a:cubicBezTo>
                    <a:pt x="4020" y="2394"/>
                    <a:pt x="4083" y="2384"/>
                    <a:pt x="4143" y="2364"/>
                  </a:cubicBezTo>
                  <a:cubicBezTo>
                    <a:pt x="4458" y="2262"/>
                    <a:pt x="4630" y="1923"/>
                    <a:pt x="4528" y="1608"/>
                  </a:cubicBezTo>
                  <a:cubicBezTo>
                    <a:pt x="4447" y="1360"/>
                    <a:pt x="4218" y="1193"/>
                    <a:pt x="3958" y="1193"/>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600"/>
            </a:p>
          </p:txBody>
        </p:sp>
      </p:grpSp>
      <p:cxnSp>
        <p:nvCxnSpPr>
          <p:cNvPr id="144" name="直接连接符 143"/>
          <p:cNvCxnSpPr/>
          <p:nvPr/>
        </p:nvCxnSpPr>
        <p:spPr>
          <a:xfrm>
            <a:off x="4529339" y="4049377"/>
            <a:ext cx="0" cy="827405"/>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45" name="ísḷïḋé"/>
          <p:cNvSpPr/>
          <p:nvPr/>
        </p:nvSpPr>
        <p:spPr>
          <a:xfrm>
            <a:off x="3723005" y="3622675"/>
            <a:ext cx="2211705" cy="426720"/>
          </a:xfrm>
          <a:prstGeom prst="chevr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600" b="1" i="1" dirty="0">
                <a:solidFill>
                  <a:schemeClr val="bg1"/>
                </a:solidFill>
                <a:latin typeface="微软雅黑" panose="020B0503020204020204" pitchFamily="34" charset="-122"/>
                <a:ea typeface="微软雅黑" panose="020B0503020204020204" pitchFamily="34" charset="-122"/>
                <a:sym typeface="+mn-ea"/>
              </a:rPr>
              <a:t>实木满班托盘</a:t>
            </a:r>
            <a:endParaRPr lang="en-US" sz="1600" b="1" i="1" dirty="0">
              <a:solidFill>
                <a:schemeClr val="bg1"/>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849370" y="4721860"/>
            <a:ext cx="1311910" cy="1255395"/>
            <a:chOff x="2685149" y="4909919"/>
            <a:chExt cx="1044000" cy="1044000"/>
          </a:xfrm>
        </p:grpSpPr>
        <p:sp>
          <p:nvSpPr>
            <p:cNvPr id="146" name="íşḻiḓe"/>
            <p:cNvSpPr/>
            <p:nvPr/>
          </p:nvSpPr>
          <p:spPr>
            <a:xfrm>
              <a:off x="2685149" y="4909919"/>
              <a:ext cx="1044000" cy="1044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600"/>
            </a:p>
          </p:txBody>
        </p:sp>
        <p:sp>
          <p:nvSpPr>
            <p:cNvPr id="147" name="îṣ1iḓé"/>
            <p:cNvSpPr/>
            <p:nvPr/>
          </p:nvSpPr>
          <p:spPr bwMode="auto">
            <a:xfrm>
              <a:off x="3029550" y="5248637"/>
              <a:ext cx="393756" cy="393161"/>
            </a:xfrm>
            <a:custGeom>
              <a:avLst/>
              <a:gdLst>
                <a:gd name="T0" fmla="*/ 1422 w 6827"/>
                <a:gd name="T1" fmla="*/ 0 h 6827"/>
                <a:gd name="T2" fmla="*/ 569 w 6827"/>
                <a:gd name="T3" fmla="*/ 5120 h 6827"/>
                <a:gd name="T4" fmla="*/ 0 w 6827"/>
                <a:gd name="T5" fmla="*/ 5404 h 6827"/>
                <a:gd name="T6" fmla="*/ 1138 w 6827"/>
                <a:gd name="T7" fmla="*/ 6827 h 6827"/>
                <a:gd name="T8" fmla="*/ 5120 w 6827"/>
                <a:gd name="T9" fmla="*/ 5689 h 6827"/>
                <a:gd name="T10" fmla="*/ 5120 w 6827"/>
                <a:gd name="T11" fmla="*/ 2844 h 6827"/>
                <a:gd name="T12" fmla="*/ 6827 w 6827"/>
                <a:gd name="T13" fmla="*/ 2560 h 6827"/>
                <a:gd name="T14" fmla="*/ 5689 w 6827"/>
                <a:gd name="T15" fmla="*/ 0 h 6827"/>
                <a:gd name="T16" fmla="*/ 2560 w 6827"/>
                <a:gd name="T17" fmla="*/ 1422 h 6827"/>
                <a:gd name="T18" fmla="*/ 2560 w 6827"/>
                <a:gd name="T19" fmla="*/ 1991 h 6827"/>
                <a:gd name="T20" fmla="*/ 1707 w 6827"/>
                <a:gd name="T21" fmla="*/ 1707 h 6827"/>
                <a:gd name="T22" fmla="*/ 1991 w 6827"/>
                <a:gd name="T23" fmla="*/ 2560 h 6827"/>
                <a:gd name="T24" fmla="*/ 1991 w 6827"/>
                <a:gd name="T25" fmla="*/ 3129 h 6827"/>
                <a:gd name="T26" fmla="*/ 1991 w 6827"/>
                <a:gd name="T27" fmla="*/ 2560 h 6827"/>
                <a:gd name="T28" fmla="*/ 2560 w 6827"/>
                <a:gd name="T29" fmla="*/ 3698 h 6827"/>
                <a:gd name="T30" fmla="*/ 2560 w 6827"/>
                <a:gd name="T31" fmla="*/ 4267 h 6827"/>
                <a:gd name="T32" fmla="*/ 1707 w 6827"/>
                <a:gd name="T33" fmla="*/ 3982 h 6827"/>
                <a:gd name="T34" fmla="*/ 1138 w 6827"/>
                <a:gd name="T35" fmla="*/ 6258 h 6827"/>
                <a:gd name="T36" fmla="*/ 2844 w 6827"/>
                <a:gd name="T37" fmla="*/ 5689 h 6827"/>
                <a:gd name="T38" fmla="*/ 2875 w 6827"/>
                <a:gd name="T39" fmla="*/ 5941 h 6827"/>
                <a:gd name="T40" fmla="*/ 2938 w 6827"/>
                <a:gd name="T41" fmla="*/ 6139 h 6827"/>
                <a:gd name="T42" fmla="*/ 1138 w 6827"/>
                <a:gd name="T43" fmla="*/ 6258 h 6827"/>
                <a:gd name="T44" fmla="*/ 3413 w 6827"/>
                <a:gd name="T45" fmla="*/ 4267 h 6827"/>
                <a:gd name="T46" fmla="*/ 3413 w 6827"/>
                <a:gd name="T47" fmla="*/ 3698 h 6827"/>
                <a:gd name="T48" fmla="*/ 3982 w 6827"/>
                <a:gd name="T49" fmla="*/ 3982 h 6827"/>
                <a:gd name="T50" fmla="*/ 3698 w 6827"/>
                <a:gd name="T51" fmla="*/ 3129 h 6827"/>
                <a:gd name="T52" fmla="*/ 2844 w 6827"/>
                <a:gd name="T53" fmla="*/ 2844 h 6827"/>
                <a:gd name="T54" fmla="*/ 3698 w 6827"/>
                <a:gd name="T55" fmla="*/ 2560 h 6827"/>
                <a:gd name="T56" fmla="*/ 3698 w 6827"/>
                <a:gd name="T57" fmla="*/ 3129 h 6827"/>
                <a:gd name="T58" fmla="*/ 3413 w 6827"/>
                <a:gd name="T59" fmla="*/ 1991 h 6827"/>
                <a:gd name="T60" fmla="*/ 3413 w 6827"/>
                <a:gd name="T61" fmla="*/ 1422 h 6827"/>
                <a:gd name="T62" fmla="*/ 3982 w 6827"/>
                <a:gd name="T63" fmla="*/ 1707 h 6827"/>
                <a:gd name="T64" fmla="*/ 6258 w 6827"/>
                <a:gd name="T65" fmla="*/ 2276 h 6827"/>
                <a:gd name="T66" fmla="*/ 5120 w 6827"/>
                <a:gd name="T67" fmla="*/ 1138 h 6827"/>
                <a:gd name="T68" fmla="*/ 6258 w 6827"/>
                <a:gd name="T69"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27" h="6827">
                  <a:moveTo>
                    <a:pt x="5689" y="0"/>
                  </a:moveTo>
                  <a:lnTo>
                    <a:pt x="1422" y="0"/>
                  </a:lnTo>
                  <a:cubicBezTo>
                    <a:pt x="952" y="0"/>
                    <a:pt x="569" y="383"/>
                    <a:pt x="569" y="853"/>
                  </a:cubicBezTo>
                  <a:lnTo>
                    <a:pt x="569" y="5120"/>
                  </a:lnTo>
                  <a:lnTo>
                    <a:pt x="284" y="5120"/>
                  </a:lnTo>
                  <a:cubicBezTo>
                    <a:pt x="127" y="5120"/>
                    <a:pt x="0" y="5247"/>
                    <a:pt x="0" y="5404"/>
                  </a:cubicBezTo>
                  <a:lnTo>
                    <a:pt x="0" y="5689"/>
                  </a:lnTo>
                  <a:cubicBezTo>
                    <a:pt x="0" y="6316"/>
                    <a:pt x="510" y="6827"/>
                    <a:pt x="1138" y="6827"/>
                  </a:cubicBezTo>
                  <a:lnTo>
                    <a:pt x="3982" y="6827"/>
                  </a:lnTo>
                  <a:cubicBezTo>
                    <a:pt x="4610" y="6827"/>
                    <a:pt x="5120" y="6316"/>
                    <a:pt x="5120" y="5689"/>
                  </a:cubicBezTo>
                  <a:lnTo>
                    <a:pt x="5120" y="5404"/>
                  </a:lnTo>
                  <a:lnTo>
                    <a:pt x="5120" y="2844"/>
                  </a:lnTo>
                  <a:lnTo>
                    <a:pt x="6542" y="2844"/>
                  </a:lnTo>
                  <a:cubicBezTo>
                    <a:pt x="6700" y="2844"/>
                    <a:pt x="6827" y="2717"/>
                    <a:pt x="6827" y="2560"/>
                  </a:cubicBezTo>
                  <a:lnTo>
                    <a:pt x="6827" y="1138"/>
                  </a:lnTo>
                  <a:cubicBezTo>
                    <a:pt x="6827" y="510"/>
                    <a:pt x="6316" y="0"/>
                    <a:pt x="5689" y="0"/>
                  </a:cubicBezTo>
                  <a:close/>
                  <a:moveTo>
                    <a:pt x="1991" y="1422"/>
                  </a:moveTo>
                  <a:lnTo>
                    <a:pt x="2560" y="1422"/>
                  </a:lnTo>
                  <a:cubicBezTo>
                    <a:pt x="2717" y="1422"/>
                    <a:pt x="2844" y="1550"/>
                    <a:pt x="2844" y="1707"/>
                  </a:cubicBezTo>
                  <a:cubicBezTo>
                    <a:pt x="2844" y="1864"/>
                    <a:pt x="2717" y="1991"/>
                    <a:pt x="2560" y="1991"/>
                  </a:cubicBezTo>
                  <a:lnTo>
                    <a:pt x="1991" y="1991"/>
                  </a:lnTo>
                  <a:cubicBezTo>
                    <a:pt x="1834" y="1991"/>
                    <a:pt x="1707" y="1864"/>
                    <a:pt x="1707" y="1707"/>
                  </a:cubicBezTo>
                  <a:cubicBezTo>
                    <a:pt x="1707" y="1550"/>
                    <a:pt x="1834" y="1422"/>
                    <a:pt x="1991" y="1422"/>
                  </a:cubicBezTo>
                  <a:close/>
                  <a:moveTo>
                    <a:pt x="1991" y="2560"/>
                  </a:moveTo>
                  <a:cubicBezTo>
                    <a:pt x="2148" y="2560"/>
                    <a:pt x="2276" y="2687"/>
                    <a:pt x="2276" y="2844"/>
                  </a:cubicBezTo>
                  <a:cubicBezTo>
                    <a:pt x="2276" y="3001"/>
                    <a:pt x="2148" y="3129"/>
                    <a:pt x="1991" y="3129"/>
                  </a:cubicBezTo>
                  <a:cubicBezTo>
                    <a:pt x="1834" y="3129"/>
                    <a:pt x="1707" y="3001"/>
                    <a:pt x="1707" y="2844"/>
                  </a:cubicBezTo>
                  <a:cubicBezTo>
                    <a:pt x="1707" y="2687"/>
                    <a:pt x="1834" y="2560"/>
                    <a:pt x="1991" y="2560"/>
                  </a:cubicBezTo>
                  <a:close/>
                  <a:moveTo>
                    <a:pt x="1991" y="3698"/>
                  </a:moveTo>
                  <a:lnTo>
                    <a:pt x="2560" y="3698"/>
                  </a:lnTo>
                  <a:cubicBezTo>
                    <a:pt x="2717" y="3698"/>
                    <a:pt x="2844" y="3825"/>
                    <a:pt x="2844" y="3982"/>
                  </a:cubicBezTo>
                  <a:cubicBezTo>
                    <a:pt x="2844" y="4139"/>
                    <a:pt x="2717" y="4267"/>
                    <a:pt x="2560" y="4267"/>
                  </a:cubicBezTo>
                  <a:lnTo>
                    <a:pt x="1991" y="4267"/>
                  </a:lnTo>
                  <a:cubicBezTo>
                    <a:pt x="1834" y="4267"/>
                    <a:pt x="1707" y="4139"/>
                    <a:pt x="1707" y="3982"/>
                  </a:cubicBezTo>
                  <a:cubicBezTo>
                    <a:pt x="1707" y="3825"/>
                    <a:pt x="1834" y="3698"/>
                    <a:pt x="1991" y="3698"/>
                  </a:cubicBezTo>
                  <a:close/>
                  <a:moveTo>
                    <a:pt x="1138" y="6258"/>
                  </a:moveTo>
                  <a:cubicBezTo>
                    <a:pt x="824" y="6258"/>
                    <a:pt x="569" y="6003"/>
                    <a:pt x="569" y="5689"/>
                  </a:cubicBezTo>
                  <a:lnTo>
                    <a:pt x="2844" y="5689"/>
                  </a:lnTo>
                  <a:cubicBezTo>
                    <a:pt x="2844" y="5759"/>
                    <a:pt x="2853" y="5827"/>
                    <a:pt x="2865" y="5893"/>
                  </a:cubicBezTo>
                  <a:cubicBezTo>
                    <a:pt x="2868" y="5909"/>
                    <a:pt x="2871" y="5925"/>
                    <a:pt x="2875" y="5941"/>
                  </a:cubicBezTo>
                  <a:cubicBezTo>
                    <a:pt x="2890" y="6006"/>
                    <a:pt x="2908" y="6069"/>
                    <a:pt x="2933" y="6129"/>
                  </a:cubicBezTo>
                  <a:cubicBezTo>
                    <a:pt x="2935" y="6133"/>
                    <a:pt x="2937" y="6136"/>
                    <a:pt x="2938" y="6139"/>
                  </a:cubicBezTo>
                  <a:cubicBezTo>
                    <a:pt x="2956" y="6180"/>
                    <a:pt x="2975" y="6220"/>
                    <a:pt x="2997" y="6258"/>
                  </a:cubicBezTo>
                  <a:lnTo>
                    <a:pt x="1138" y="6258"/>
                  </a:lnTo>
                  <a:close/>
                  <a:moveTo>
                    <a:pt x="3698" y="4267"/>
                  </a:moveTo>
                  <a:lnTo>
                    <a:pt x="3413" y="4267"/>
                  </a:lnTo>
                  <a:cubicBezTo>
                    <a:pt x="3256" y="4267"/>
                    <a:pt x="3129" y="4139"/>
                    <a:pt x="3129" y="3982"/>
                  </a:cubicBezTo>
                  <a:cubicBezTo>
                    <a:pt x="3129" y="3825"/>
                    <a:pt x="3256" y="3698"/>
                    <a:pt x="3413" y="3698"/>
                  </a:cubicBezTo>
                  <a:lnTo>
                    <a:pt x="3698" y="3698"/>
                  </a:lnTo>
                  <a:cubicBezTo>
                    <a:pt x="3855" y="3698"/>
                    <a:pt x="3982" y="3825"/>
                    <a:pt x="3982" y="3982"/>
                  </a:cubicBezTo>
                  <a:cubicBezTo>
                    <a:pt x="3982" y="4139"/>
                    <a:pt x="3855" y="4267"/>
                    <a:pt x="3698" y="4267"/>
                  </a:cubicBezTo>
                  <a:close/>
                  <a:moveTo>
                    <a:pt x="3698" y="3129"/>
                  </a:moveTo>
                  <a:lnTo>
                    <a:pt x="3129" y="3129"/>
                  </a:lnTo>
                  <a:cubicBezTo>
                    <a:pt x="2972" y="3129"/>
                    <a:pt x="2844" y="3001"/>
                    <a:pt x="2844" y="2844"/>
                  </a:cubicBezTo>
                  <a:cubicBezTo>
                    <a:pt x="2844" y="2687"/>
                    <a:pt x="2972" y="2560"/>
                    <a:pt x="3129" y="2560"/>
                  </a:cubicBezTo>
                  <a:lnTo>
                    <a:pt x="3698" y="2560"/>
                  </a:lnTo>
                  <a:cubicBezTo>
                    <a:pt x="3855" y="2560"/>
                    <a:pt x="3982" y="2687"/>
                    <a:pt x="3982" y="2844"/>
                  </a:cubicBezTo>
                  <a:cubicBezTo>
                    <a:pt x="3982" y="3001"/>
                    <a:pt x="3855" y="3129"/>
                    <a:pt x="3698" y="3129"/>
                  </a:cubicBezTo>
                  <a:close/>
                  <a:moveTo>
                    <a:pt x="3698" y="1991"/>
                  </a:moveTo>
                  <a:lnTo>
                    <a:pt x="3413" y="1991"/>
                  </a:lnTo>
                  <a:cubicBezTo>
                    <a:pt x="3256" y="1991"/>
                    <a:pt x="3129" y="1864"/>
                    <a:pt x="3129" y="1707"/>
                  </a:cubicBezTo>
                  <a:cubicBezTo>
                    <a:pt x="3129" y="1550"/>
                    <a:pt x="3256" y="1422"/>
                    <a:pt x="3413" y="1422"/>
                  </a:cubicBezTo>
                  <a:lnTo>
                    <a:pt x="3698" y="1422"/>
                  </a:lnTo>
                  <a:cubicBezTo>
                    <a:pt x="3855" y="1422"/>
                    <a:pt x="3982" y="1550"/>
                    <a:pt x="3982" y="1707"/>
                  </a:cubicBezTo>
                  <a:cubicBezTo>
                    <a:pt x="3982" y="1864"/>
                    <a:pt x="3855" y="1991"/>
                    <a:pt x="3698" y="1991"/>
                  </a:cubicBezTo>
                  <a:close/>
                  <a:moveTo>
                    <a:pt x="6258" y="2276"/>
                  </a:moveTo>
                  <a:lnTo>
                    <a:pt x="5120" y="2276"/>
                  </a:lnTo>
                  <a:lnTo>
                    <a:pt x="5120" y="1138"/>
                  </a:lnTo>
                  <a:cubicBezTo>
                    <a:pt x="5120" y="824"/>
                    <a:pt x="5375" y="569"/>
                    <a:pt x="5689" y="569"/>
                  </a:cubicBezTo>
                  <a:cubicBezTo>
                    <a:pt x="6003" y="569"/>
                    <a:pt x="6258" y="824"/>
                    <a:pt x="6258" y="1138"/>
                  </a:cubicBezTo>
                  <a:lnTo>
                    <a:pt x="6258" y="2276"/>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600"/>
            </a:p>
          </p:txBody>
        </p:sp>
      </p:grpSp>
      <p:sp>
        <p:nvSpPr>
          <p:cNvPr id="148" name="ïsḷîḑê"/>
          <p:cNvSpPr/>
          <p:nvPr/>
        </p:nvSpPr>
        <p:spPr>
          <a:xfrm>
            <a:off x="9272905" y="3622675"/>
            <a:ext cx="2211705" cy="426720"/>
          </a:xfrm>
          <a:prstGeom prst="chevron">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600" b="1" i="1" dirty="0">
                <a:solidFill>
                  <a:schemeClr val="bg1"/>
                </a:solidFill>
                <a:latin typeface="微软雅黑" panose="020B0503020204020204" pitchFamily="34" charset="-122"/>
                <a:ea typeface="微软雅黑" panose="020B0503020204020204" pitchFamily="34" charset="-122"/>
                <a:sym typeface="+mn-ea"/>
              </a:rPr>
              <a:t>实木疏板托盘</a:t>
            </a:r>
            <a:endParaRPr lang="en-US" sz="1600" b="1" i="1"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9832340" y="4801235"/>
            <a:ext cx="1311910" cy="1255395"/>
            <a:chOff x="7849918" y="1921823"/>
            <a:chExt cx="1044000" cy="1044000"/>
          </a:xfrm>
        </p:grpSpPr>
        <p:sp>
          <p:nvSpPr>
            <p:cNvPr id="149" name="îś1ïďé"/>
            <p:cNvSpPr/>
            <p:nvPr/>
          </p:nvSpPr>
          <p:spPr>
            <a:xfrm>
              <a:off x="7849918" y="1921823"/>
              <a:ext cx="1044000" cy="1044000"/>
            </a:xfrm>
            <a:prstGeom prst="ellipse">
              <a:avLst/>
            </a:prstGeom>
            <a:solidFill>
              <a:srgbClr val="ED7D31"/>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600"/>
            </a:p>
          </p:txBody>
        </p:sp>
        <p:sp>
          <p:nvSpPr>
            <p:cNvPr id="151" name="iṧlíḑê"/>
            <p:cNvSpPr/>
            <p:nvPr/>
          </p:nvSpPr>
          <p:spPr bwMode="auto">
            <a:xfrm>
              <a:off x="8178583" y="2294774"/>
              <a:ext cx="393696" cy="293163"/>
            </a:xfrm>
            <a:custGeom>
              <a:avLst/>
              <a:gdLst>
                <a:gd name="T0" fmla="*/ 209 w 464"/>
                <a:gd name="T1" fmla="*/ 291 h 346"/>
                <a:gd name="T2" fmla="*/ 281 w 464"/>
                <a:gd name="T3" fmla="*/ 291 h 346"/>
                <a:gd name="T4" fmla="*/ 209 w 464"/>
                <a:gd name="T5" fmla="*/ 346 h 346"/>
                <a:gd name="T6" fmla="*/ 209 w 464"/>
                <a:gd name="T7" fmla="*/ 304 h 346"/>
                <a:gd name="T8" fmla="*/ 0 w 464"/>
                <a:gd name="T9" fmla="*/ 304 h 346"/>
                <a:gd name="T10" fmla="*/ 0 w 464"/>
                <a:gd name="T11" fmla="*/ 175 h 346"/>
                <a:gd name="T12" fmla="*/ 13 w 464"/>
                <a:gd name="T13" fmla="*/ 175 h 346"/>
                <a:gd name="T14" fmla="*/ 13 w 464"/>
                <a:gd name="T15" fmla="*/ 291 h 346"/>
                <a:gd name="T16" fmla="*/ 209 w 464"/>
                <a:gd name="T17" fmla="*/ 291 h 346"/>
                <a:gd name="T18" fmla="*/ 209 w 464"/>
                <a:gd name="T19" fmla="*/ 291 h 346"/>
                <a:gd name="T20" fmla="*/ 464 w 464"/>
                <a:gd name="T21" fmla="*/ 42 h 346"/>
                <a:gd name="T22" fmla="*/ 281 w 464"/>
                <a:gd name="T23" fmla="*/ 42 h 346"/>
                <a:gd name="T24" fmla="*/ 281 w 464"/>
                <a:gd name="T25" fmla="*/ 0 h 346"/>
                <a:gd name="T26" fmla="*/ 209 w 464"/>
                <a:gd name="T27" fmla="*/ 55 h 346"/>
                <a:gd name="T28" fmla="*/ 232 w 464"/>
                <a:gd name="T29" fmla="*/ 55 h 346"/>
                <a:gd name="T30" fmla="*/ 232 w 464"/>
                <a:gd name="T31" fmla="*/ 55 h 346"/>
                <a:gd name="T32" fmla="*/ 263 w 464"/>
                <a:gd name="T33" fmla="*/ 55 h 346"/>
                <a:gd name="T34" fmla="*/ 280 w 464"/>
                <a:gd name="T35" fmla="*/ 55 h 346"/>
                <a:gd name="T36" fmla="*/ 280 w 464"/>
                <a:gd name="T37" fmla="*/ 55 h 346"/>
                <a:gd name="T38" fmla="*/ 451 w 464"/>
                <a:gd name="T39" fmla="*/ 55 h 346"/>
                <a:gd name="T40" fmla="*/ 451 w 464"/>
                <a:gd name="T41" fmla="*/ 167 h 346"/>
                <a:gd name="T42" fmla="*/ 464 w 464"/>
                <a:gd name="T43" fmla="*/ 167 h 346"/>
                <a:gd name="T44" fmla="*/ 464 w 464"/>
                <a:gd name="T45" fmla="*/ 42 h 346"/>
                <a:gd name="T46" fmla="*/ 431 w 464"/>
                <a:gd name="T47" fmla="*/ 75 h 346"/>
                <a:gd name="T48" fmla="*/ 431 w 464"/>
                <a:gd name="T49" fmla="*/ 271 h 346"/>
                <a:gd name="T50" fmla="*/ 33 w 464"/>
                <a:gd name="T51" fmla="*/ 271 h 346"/>
                <a:gd name="T52" fmla="*/ 33 w 464"/>
                <a:gd name="T53" fmla="*/ 75 h 346"/>
                <a:gd name="T54" fmla="*/ 431 w 464"/>
                <a:gd name="T55" fmla="*/ 75 h 346"/>
                <a:gd name="T56" fmla="*/ 299 w 464"/>
                <a:gd name="T57" fmla="*/ 173 h 346"/>
                <a:gd name="T58" fmla="*/ 232 w 464"/>
                <a:gd name="T59" fmla="*/ 106 h 346"/>
                <a:gd name="T60" fmla="*/ 165 w 464"/>
                <a:gd name="T61" fmla="*/ 173 h 346"/>
                <a:gd name="T62" fmla="*/ 232 w 464"/>
                <a:gd name="T63" fmla="*/ 240 h 346"/>
                <a:gd name="T64" fmla="*/ 299 w 464"/>
                <a:gd name="T65" fmla="*/ 173 h 346"/>
                <a:gd name="T66" fmla="*/ 268 w 464"/>
                <a:gd name="T67" fmla="*/ 135 h 346"/>
                <a:gd name="T68" fmla="*/ 249 w 464"/>
                <a:gd name="T69" fmla="*/ 135 h 346"/>
                <a:gd name="T70" fmla="*/ 229 w 464"/>
                <a:gd name="T71" fmla="*/ 172 h 346"/>
                <a:gd name="T72" fmla="*/ 229 w 464"/>
                <a:gd name="T73" fmla="*/ 172 h 346"/>
                <a:gd name="T74" fmla="*/ 210 w 464"/>
                <a:gd name="T75" fmla="*/ 135 h 346"/>
                <a:gd name="T76" fmla="*/ 191 w 464"/>
                <a:gd name="T77" fmla="*/ 135 h 346"/>
                <a:gd name="T78" fmla="*/ 205 w 464"/>
                <a:gd name="T79" fmla="*/ 160 h 346"/>
                <a:gd name="T80" fmla="*/ 194 w 464"/>
                <a:gd name="T81" fmla="*/ 160 h 346"/>
                <a:gd name="T82" fmla="*/ 194 w 464"/>
                <a:gd name="T83" fmla="*/ 172 h 346"/>
                <a:gd name="T84" fmla="*/ 212 w 464"/>
                <a:gd name="T85" fmla="*/ 172 h 346"/>
                <a:gd name="T86" fmla="*/ 218 w 464"/>
                <a:gd name="T87" fmla="*/ 183 h 346"/>
                <a:gd name="T88" fmla="*/ 194 w 464"/>
                <a:gd name="T89" fmla="*/ 183 h 346"/>
                <a:gd name="T90" fmla="*/ 194 w 464"/>
                <a:gd name="T91" fmla="*/ 195 h 346"/>
                <a:gd name="T92" fmla="*/ 221 w 464"/>
                <a:gd name="T93" fmla="*/ 195 h 346"/>
                <a:gd name="T94" fmla="*/ 221 w 464"/>
                <a:gd name="T95" fmla="*/ 223 h 346"/>
                <a:gd name="T96" fmla="*/ 237 w 464"/>
                <a:gd name="T97" fmla="*/ 223 h 346"/>
                <a:gd name="T98" fmla="*/ 237 w 464"/>
                <a:gd name="T99" fmla="*/ 195 h 346"/>
                <a:gd name="T100" fmla="*/ 265 w 464"/>
                <a:gd name="T101" fmla="*/ 195 h 346"/>
                <a:gd name="T102" fmla="*/ 265 w 464"/>
                <a:gd name="T103" fmla="*/ 183 h 346"/>
                <a:gd name="T104" fmla="*/ 240 w 464"/>
                <a:gd name="T105" fmla="*/ 183 h 346"/>
                <a:gd name="T106" fmla="*/ 247 w 464"/>
                <a:gd name="T107" fmla="*/ 172 h 346"/>
                <a:gd name="T108" fmla="*/ 265 w 464"/>
                <a:gd name="T109" fmla="*/ 172 h 346"/>
                <a:gd name="T110" fmla="*/ 265 w 464"/>
                <a:gd name="T111" fmla="*/ 160 h 346"/>
                <a:gd name="T112" fmla="*/ 254 w 464"/>
                <a:gd name="T113" fmla="*/ 160 h 346"/>
                <a:gd name="T114" fmla="*/ 268 w 464"/>
                <a:gd name="T115" fmla="*/ 13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4" h="346">
                  <a:moveTo>
                    <a:pt x="209" y="291"/>
                  </a:moveTo>
                  <a:lnTo>
                    <a:pt x="281" y="291"/>
                  </a:lnTo>
                  <a:lnTo>
                    <a:pt x="209" y="346"/>
                  </a:lnTo>
                  <a:lnTo>
                    <a:pt x="209" y="304"/>
                  </a:lnTo>
                  <a:lnTo>
                    <a:pt x="0" y="304"/>
                  </a:lnTo>
                  <a:lnTo>
                    <a:pt x="0" y="175"/>
                  </a:lnTo>
                  <a:lnTo>
                    <a:pt x="13" y="175"/>
                  </a:lnTo>
                  <a:lnTo>
                    <a:pt x="13" y="291"/>
                  </a:lnTo>
                  <a:lnTo>
                    <a:pt x="209" y="291"/>
                  </a:lnTo>
                  <a:lnTo>
                    <a:pt x="209" y="291"/>
                  </a:lnTo>
                  <a:close/>
                  <a:moveTo>
                    <a:pt x="464" y="42"/>
                  </a:moveTo>
                  <a:lnTo>
                    <a:pt x="281" y="42"/>
                  </a:lnTo>
                  <a:lnTo>
                    <a:pt x="281" y="0"/>
                  </a:lnTo>
                  <a:lnTo>
                    <a:pt x="209" y="55"/>
                  </a:lnTo>
                  <a:lnTo>
                    <a:pt x="232" y="55"/>
                  </a:lnTo>
                  <a:lnTo>
                    <a:pt x="232" y="55"/>
                  </a:lnTo>
                  <a:lnTo>
                    <a:pt x="263" y="55"/>
                  </a:lnTo>
                  <a:lnTo>
                    <a:pt x="280" y="55"/>
                  </a:lnTo>
                  <a:lnTo>
                    <a:pt x="280" y="55"/>
                  </a:lnTo>
                  <a:lnTo>
                    <a:pt x="451" y="55"/>
                  </a:lnTo>
                  <a:lnTo>
                    <a:pt x="451" y="167"/>
                  </a:lnTo>
                  <a:lnTo>
                    <a:pt x="464" y="167"/>
                  </a:lnTo>
                  <a:lnTo>
                    <a:pt x="464" y="42"/>
                  </a:lnTo>
                  <a:close/>
                  <a:moveTo>
                    <a:pt x="431" y="75"/>
                  </a:moveTo>
                  <a:lnTo>
                    <a:pt x="431" y="271"/>
                  </a:lnTo>
                  <a:lnTo>
                    <a:pt x="33" y="271"/>
                  </a:lnTo>
                  <a:lnTo>
                    <a:pt x="33" y="75"/>
                  </a:lnTo>
                  <a:lnTo>
                    <a:pt x="431" y="75"/>
                  </a:lnTo>
                  <a:close/>
                  <a:moveTo>
                    <a:pt x="299" y="173"/>
                  </a:moveTo>
                  <a:cubicBezTo>
                    <a:pt x="299" y="136"/>
                    <a:pt x="269" y="106"/>
                    <a:pt x="232" y="106"/>
                  </a:cubicBezTo>
                  <a:cubicBezTo>
                    <a:pt x="195" y="106"/>
                    <a:pt x="165" y="136"/>
                    <a:pt x="165" y="173"/>
                  </a:cubicBezTo>
                  <a:cubicBezTo>
                    <a:pt x="165" y="210"/>
                    <a:pt x="195" y="240"/>
                    <a:pt x="232" y="240"/>
                  </a:cubicBezTo>
                  <a:cubicBezTo>
                    <a:pt x="269" y="240"/>
                    <a:pt x="299" y="210"/>
                    <a:pt x="299" y="173"/>
                  </a:cubicBezTo>
                  <a:close/>
                  <a:moveTo>
                    <a:pt x="268" y="135"/>
                  </a:moveTo>
                  <a:lnTo>
                    <a:pt x="249" y="135"/>
                  </a:lnTo>
                  <a:lnTo>
                    <a:pt x="229" y="172"/>
                  </a:lnTo>
                  <a:lnTo>
                    <a:pt x="229" y="172"/>
                  </a:lnTo>
                  <a:lnTo>
                    <a:pt x="210" y="135"/>
                  </a:lnTo>
                  <a:lnTo>
                    <a:pt x="191" y="135"/>
                  </a:lnTo>
                  <a:lnTo>
                    <a:pt x="205" y="160"/>
                  </a:lnTo>
                  <a:lnTo>
                    <a:pt x="194" y="160"/>
                  </a:lnTo>
                  <a:lnTo>
                    <a:pt x="194" y="172"/>
                  </a:lnTo>
                  <a:lnTo>
                    <a:pt x="212" y="172"/>
                  </a:lnTo>
                  <a:lnTo>
                    <a:pt x="218" y="183"/>
                  </a:lnTo>
                  <a:lnTo>
                    <a:pt x="194" y="183"/>
                  </a:lnTo>
                  <a:lnTo>
                    <a:pt x="194" y="195"/>
                  </a:lnTo>
                  <a:lnTo>
                    <a:pt x="221" y="195"/>
                  </a:lnTo>
                  <a:lnTo>
                    <a:pt x="221" y="223"/>
                  </a:lnTo>
                  <a:lnTo>
                    <a:pt x="237" y="223"/>
                  </a:lnTo>
                  <a:lnTo>
                    <a:pt x="237" y="195"/>
                  </a:lnTo>
                  <a:lnTo>
                    <a:pt x="265" y="195"/>
                  </a:lnTo>
                  <a:lnTo>
                    <a:pt x="265" y="183"/>
                  </a:lnTo>
                  <a:lnTo>
                    <a:pt x="240" y="183"/>
                  </a:lnTo>
                  <a:lnTo>
                    <a:pt x="247" y="172"/>
                  </a:lnTo>
                  <a:lnTo>
                    <a:pt x="265" y="172"/>
                  </a:lnTo>
                  <a:lnTo>
                    <a:pt x="265" y="160"/>
                  </a:lnTo>
                  <a:lnTo>
                    <a:pt x="254" y="160"/>
                  </a:lnTo>
                  <a:lnTo>
                    <a:pt x="268" y="135"/>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600"/>
            </a:p>
          </p:txBody>
        </p:sp>
      </p:grpSp>
      <p:cxnSp>
        <p:nvCxnSpPr>
          <p:cNvPr id="158" name="直接连接符 157"/>
          <p:cNvCxnSpPr/>
          <p:nvPr/>
        </p:nvCxnSpPr>
        <p:spPr>
          <a:xfrm>
            <a:off x="10492935" y="4004292"/>
            <a:ext cx="0" cy="827405"/>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pic>
        <p:nvPicPr>
          <p:cNvPr id="18438" name="Picture 13"/>
          <p:cNvPicPr>
            <a:picLocks noChangeAspect="1"/>
          </p:cNvPicPr>
          <p:nvPr/>
        </p:nvPicPr>
        <p:blipFill>
          <a:blip r:embed="rId1"/>
          <a:stretch>
            <a:fillRect/>
          </a:stretch>
        </p:blipFill>
        <p:spPr>
          <a:xfrm>
            <a:off x="508635" y="4246880"/>
            <a:ext cx="2860040" cy="1621790"/>
          </a:xfrm>
          <a:prstGeom prst="rect">
            <a:avLst/>
          </a:prstGeom>
          <a:noFill/>
          <a:ln w="9525">
            <a:noFill/>
          </a:ln>
        </p:spPr>
      </p:pic>
      <p:pic>
        <p:nvPicPr>
          <p:cNvPr id="18440" name="Picture 15"/>
          <p:cNvPicPr>
            <a:picLocks noChangeAspect="1"/>
          </p:cNvPicPr>
          <p:nvPr/>
        </p:nvPicPr>
        <p:blipFill>
          <a:blip r:embed="rId2"/>
          <a:stretch>
            <a:fillRect/>
          </a:stretch>
        </p:blipFill>
        <p:spPr>
          <a:xfrm>
            <a:off x="3545205" y="1148080"/>
            <a:ext cx="2790825" cy="2095500"/>
          </a:xfrm>
          <a:prstGeom prst="rect">
            <a:avLst/>
          </a:prstGeom>
          <a:noFill/>
          <a:ln w="9525">
            <a:noFill/>
          </a:ln>
        </p:spPr>
      </p:pic>
      <p:pic>
        <p:nvPicPr>
          <p:cNvPr id="18444" name="Picture 20"/>
          <p:cNvPicPr>
            <a:picLocks noChangeAspect="1"/>
          </p:cNvPicPr>
          <p:nvPr/>
        </p:nvPicPr>
        <p:blipFill>
          <a:blip r:embed="rId3"/>
          <a:stretch>
            <a:fillRect/>
          </a:stretch>
        </p:blipFill>
        <p:spPr>
          <a:xfrm>
            <a:off x="5746750" y="4274185"/>
            <a:ext cx="3361055" cy="1566545"/>
          </a:xfrm>
          <a:prstGeom prst="rect">
            <a:avLst/>
          </a:prstGeom>
          <a:noFill/>
          <a:ln w="9525">
            <a:noFill/>
          </a:ln>
        </p:spPr>
      </p:pic>
      <p:pic>
        <p:nvPicPr>
          <p:cNvPr id="18442" name="Picture 17"/>
          <p:cNvPicPr>
            <a:picLocks noChangeAspect="1"/>
          </p:cNvPicPr>
          <p:nvPr/>
        </p:nvPicPr>
        <p:blipFill>
          <a:blip r:embed="rId4"/>
          <a:stretch>
            <a:fillRect/>
          </a:stretch>
        </p:blipFill>
        <p:spPr>
          <a:xfrm>
            <a:off x="8136255" y="1224280"/>
            <a:ext cx="3784600" cy="2019300"/>
          </a:xfrm>
          <a:prstGeom prst="rect">
            <a:avLst/>
          </a:prstGeom>
          <a:noFill/>
          <a:ln w="9525">
            <a:noFill/>
          </a:ln>
        </p:spPr>
      </p:pic>
      <p:sp>
        <p:nvSpPr>
          <p:cNvPr id="9" name="îṧḷíḍé"/>
          <p:cNvSpPr/>
          <p:nvPr/>
        </p:nvSpPr>
        <p:spPr bwMode="auto">
          <a:xfrm>
            <a:off x="4919345" y="321310"/>
            <a:ext cx="2076450" cy="492760"/>
          </a:xfrm>
          <a:prstGeom prst="rect">
            <a:avLst/>
          </a:prstGeom>
          <a:solidFill>
            <a:srgbClr val="FF9425"/>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产品八</a:t>
            </a:r>
            <a:endParaRPr lang="en-US" altLang="zh-CN" sz="24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产品</a:t>
            </a:r>
            <a:r>
              <a:rPr lang="zh-CN" altLang="en-US" dirty="0">
                <a:sym typeface="+mn-ea"/>
              </a:rPr>
              <a:t>种类</a:t>
            </a:r>
            <a:r>
              <a:rPr lang="zh-CN" altLang="en-US" dirty="0">
                <a:sym typeface="+mn-ea"/>
              </a:rPr>
              <a:t>展示</a:t>
            </a:r>
            <a:endParaRPr lang="zh-CN" altLang="en-US" dirty="0">
              <a:sym typeface="+mn-ea"/>
            </a:endParaRPr>
          </a:p>
        </p:txBody>
      </p:sp>
      <p:sp>
        <p:nvSpPr>
          <p:cNvPr id="3" name="îṧḷíḍé"/>
          <p:cNvSpPr/>
          <p:nvPr/>
        </p:nvSpPr>
        <p:spPr bwMode="auto">
          <a:xfrm>
            <a:off x="3596005" y="1061720"/>
            <a:ext cx="2076450" cy="492760"/>
          </a:xfrm>
          <a:prstGeom prst="rect">
            <a:avLst/>
          </a:prstGeom>
          <a:solidFill>
            <a:srgbClr val="2C5568"/>
          </a:solidFill>
          <a:ln>
            <a:noFill/>
          </a:ln>
        </p:spPr>
        <p:txBody>
          <a:bodyPr vert="horz" wrap="square" lIns="91440" tIns="45720" rIns="91440" bIns="4572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eaLnBrk="1" hangingPunct="1"/>
            <a:r>
              <a:rPr lang="zh-CN" altLang="en-US" sz="2400" b="1" dirty="0">
                <a:solidFill>
                  <a:schemeClr val="bg1"/>
                </a:solidFill>
              </a:rPr>
              <a:t>产品九</a:t>
            </a:r>
            <a:endParaRPr lang="en-US" altLang="zh-CN" sz="2400" b="1" dirty="0">
              <a:solidFill>
                <a:schemeClr val="bg1"/>
              </a:solidFill>
            </a:endParaRPr>
          </a:p>
        </p:txBody>
      </p:sp>
      <p:pic>
        <p:nvPicPr>
          <p:cNvPr id="21510" name="Picture 10"/>
          <p:cNvPicPr>
            <a:picLocks noChangeAspect="1"/>
          </p:cNvPicPr>
          <p:nvPr/>
        </p:nvPicPr>
        <p:blipFill>
          <a:blip r:embed="rId1"/>
          <a:stretch>
            <a:fillRect/>
          </a:stretch>
        </p:blipFill>
        <p:spPr>
          <a:xfrm>
            <a:off x="6335395" y="1062355"/>
            <a:ext cx="4266565" cy="5393690"/>
          </a:xfrm>
          <a:prstGeom prst="rect">
            <a:avLst/>
          </a:prstGeom>
          <a:noFill/>
          <a:ln w="9525">
            <a:noFill/>
          </a:ln>
        </p:spPr>
      </p:pic>
      <p:sp>
        <p:nvSpPr>
          <p:cNvPr id="6" name="文本框 5"/>
          <p:cNvSpPr txBox="1"/>
          <p:nvPr/>
        </p:nvSpPr>
        <p:spPr>
          <a:xfrm>
            <a:off x="3332480" y="2071370"/>
            <a:ext cx="2604135" cy="583565"/>
          </a:xfrm>
          <a:prstGeom prst="rect">
            <a:avLst/>
          </a:prstGeom>
          <a:noFill/>
        </p:spPr>
        <p:txBody>
          <a:bodyPr wrap="square" lIns="0" rIns="0" rtlCol="0">
            <a:spAutoFit/>
          </a:bodyPr>
          <a:p>
            <a:pPr marL="0" marR="0" lvl="0" indent="0" algn="ctr" defTabSz="914400" rtl="0" eaLnBrk="1" fontAlgn="base" latinLnBrk="0" hangingPunct="1">
              <a:lnSpc>
                <a:spcPct val="100000"/>
              </a:lnSpc>
              <a:spcBef>
                <a:spcPct val="0"/>
              </a:spcBef>
              <a:spcAft>
                <a:spcPct val="0"/>
              </a:spcAft>
              <a:buClrTx/>
              <a:buSzTx/>
              <a:buFontTx/>
              <a:buNone/>
              <a:defRPr/>
            </a:pPr>
            <a:r>
              <a:rPr lang="zh-CN" altLang="en-US" sz="3200" b="1" noProof="0" dirty="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rPr>
              <a:t>筛框</a:t>
            </a:r>
            <a:endParaRPr lang="zh-CN" altLang="en-US" sz="3200" b="1" noProof="0" dirty="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ea"/>
              <a:sym typeface="+mn-ea"/>
            </a:endParaRPr>
          </a:p>
        </p:txBody>
      </p:sp>
      <p:sp>
        <p:nvSpPr>
          <p:cNvPr id="14" name="işliďé"/>
          <p:cNvSpPr/>
          <p:nvPr/>
        </p:nvSpPr>
        <p:spPr>
          <a:xfrm rot="5400000">
            <a:off x="-1159527" y="2510322"/>
            <a:ext cx="5145569" cy="2826516"/>
          </a:xfrm>
          <a:custGeom>
            <a:avLst/>
            <a:gdLst>
              <a:gd name="connsiteX0" fmla="*/ 0 w 5145569"/>
              <a:gd name="connsiteY0" fmla="*/ 2572763 h 2826516"/>
              <a:gd name="connsiteX1" fmla="*/ 1401101 w 5145569"/>
              <a:gd name="connsiteY1" fmla="*/ 282285 h 2826516"/>
              <a:gd name="connsiteX2" fmla="*/ 4078347 w 5145569"/>
              <a:gd name="connsiteY2" fmla="*/ 486561 h 2826516"/>
              <a:gd name="connsiteX3" fmla="*/ 5136829 w 5145569"/>
              <a:gd name="connsiteY3" fmla="*/ 2784148 h 2826516"/>
              <a:gd name="connsiteX4" fmla="*/ 5131832 w 5145569"/>
              <a:gd name="connsiteY4" fmla="*/ 2826516 h 2826516"/>
              <a:gd name="connsiteX5" fmla="*/ 4225921 w 5145569"/>
              <a:gd name="connsiteY5" fmla="*/ 2826516 h 2826516"/>
              <a:gd name="connsiteX6" fmla="*/ 3945955 w 5145569"/>
              <a:gd name="connsiteY6" fmla="*/ 2783542 h 2826516"/>
              <a:gd name="connsiteX7" fmla="*/ 3385773 w 5145569"/>
              <a:gd name="connsiteY7" fmla="*/ 1446213 h 2826516"/>
              <a:gd name="connsiteX8" fmla="*/ 1940060 w 5145569"/>
              <a:gd name="connsiteY8" fmla="*/ 1335904 h 2826516"/>
              <a:gd name="connsiteX9" fmla="*/ 1183466 w 5145569"/>
              <a:gd name="connsiteY9" fmla="*/ 2572762 h 2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5569" h="2826516">
                <a:moveTo>
                  <a:pt x="0" y="2572763"/>
                </a:moveTo>
                <a:cubicBezTo>
                  <a:pt x="0" y="1606781"/>
                  <a:pt x="541104" y="722201"/>
                  <a:pt x="1401101" y="282285"/>
                </a:cubicBezTo>
                <a:cubicBezTo>
                  <a:pt x="2261098" y="-157631"/>
                  <a:pt x="3295048" y="-78740"/>
                  <a:pt x="4078347" y="486561"/>
                </a:cubicBezTo>
                <a:cubicBezTo>
                  <a:pt x="4812689" y="1016530"/>
                  <a:pt x="5210704" y="1890270"/>
                  <a:pt x="5136829" y="2784148"/>
                </a:cubicBezTo>
                <a:lnTo>
                  <a:pt x="5131832" y="2826516"/>
                </a:lnTo>
                <a:lnTo>
                  <a:pt x="4225921" y="2826516"/>
                </a:lnTo>
                <a:lnTo>
                  <a:pt x="3945955" y="2783542"/>
                </a:lnTo>
                <a:cubicBezTo>
                  <a:pt x="4025096" y="2267950"/>
                  <a:pt x="3808754" y="1751475"/>
                  <a:pt x="3385773" y="1446213"/>
                </a:cubicBezTo>
                <a:cubicBezTo>
                  <a:pt x="2962792" y="1140950"/>
                  <a:pt x="2404459" y="1098349"/>
                  <a:pt x="1940060" y="1335904"/>
                </a:cubicBezTo>
                <a:cubicBezTo>
                  <a:pt x="1475662" y="1573459"/>
                  <a:pt x="1183466" y="2051132"/>
                  <a:pt x="1183466" y="2572762"/>
                </a:cubicBezTo>
                <a:close/>
              </a:path>
            </a:pathLst>
          </a:custGeom>
          <a:gradFill flip="none" rotWithShape="1">
            <a:gsLst>
              <a:gs pos="0">
                <a:schemeClr val="accent1">
                  <a:lumMod val="5000"/>
                  <a:lumOff val="95000"/>
                  <a:alpha val="0"/>
                </a:schemeClr>
              </a:gs>
              <a:gs pos="77000">
                <a:schemeClr val="accent1">
                  <a:alpha val="2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p>
            <a:pPr algn="ct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49"/>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P spid="1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成品展示</a:t>
            </a:r>
            <a:endParaRPr lang="zh-CN" altLang="en-US" dirty="0">
              <a:sym typeface="+mn-ea"/>
            </a:endParaRPr>
          </a:p>
        </p:txBody>
      </p:sp>
      <p:pic>
        <p:nvPicPr>
          <p:cNvPr id="20488" name="Picture 16" descr="C:\Users\qh\Desktop\dc3bd6c4b9e16997b7c8896f0b53dd8.jpgdc3bd6c4b9e16997b7c8896f0b53dd8"/>
          <p:cNvPicPr>
            <a:picLocks noChangeAspect="1"/>
          </p:cNvPicPr>
          <p:nvPr/>
        </p:nvPicPr>
        <p:blipFill>
          <a:blip r:embed="rId1"/>
          <a:stretch>
            <a:fillRect/>
          </a:stretch>
        </p:blipFill>
        <p:spPr>
          <a:xfrm>
            <a:off x="562610" y="1544320"/>
            <a:ext cx="5625465" cy="4218940"/>
          </a:xfrm>
          <a:prstGeom prst="rect">
            <a:avLst/>
          </a:prstGeom>
          <a:noFill/>
          <a:ln w="9525">
            <a:noFill/>
          </a:ln>
        </p:spPr>
      </p:pic>
      <p:pic>
        <p:nvPicPr>
          <p:cNvPr id="5" name="图片 4"/>
          <p:cNvPicPr>
            <a:picLocks noChangeAspect="1"/>
          </p:cNvPicPr>
          <p:nvPr/>
        </p:nvPicPr>
        <p:blipFill>
          <a:blip r:embed="rId2"/>
          <a:stretch>
            <a:fillRect/>
          </a:stretch>
        </p:blipFill>
        <p:spPr>
          <a:xfrm>
            <a:off x="6965950" y="2754630"/>
            <a:ext cx="4871720" cy="3654425"/>
          </a:xfrm>
          <a:prstGeom prst="rect">
            <a:avLst/>
          </a:prstGeom>
        </p:spPr>
      </p:pic>
      <p:sp>
        <p:nvSpPr>
          <p:cNvPr id="52" name="椭圆 58"/>
          <p:cNvSpPr>
            <a:spLocks noChangeArrowheads="1"/>
          </p:cNvSpPr>
          <p:nvPr/>
        </p:nvSpPr>
        <p:spPr bwMode="auto">
          <a:xfrm>
            <a:off x="6710045" y="1544320"/>
            <a:ext cx="722630" cy="778510"/>
          </a:xfrm>
          <a:prstGeom prst="ellipse">
            <a:avLst/>
          </a:prstGeom>
          <a:solidFill>
            <a:srgbClr val="2C5568"/>
          </a:solidFill>
          <a:ln w="28575">
            <a:noFill/>
            <a:miter lim="800000"/>
          </a:ln>
        </p:spPr>
        <p:txBody>
          <a:bodyPr anchor="ctr"/>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21"/>
          <p:cNvSpPr>
            <a:spLocks noChangeArrowheads="1"/>
          </p:cNvSpPr>
          <p:nvPr/>
        </p:nvSpPr>
        <p:spPr bwMode="auto">
          <a:xfrm>
            <a:off x="7636510" y="1672590"/>
            <a:ext cx="45554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lang="zh-CN" altLang="en-US" sz="2800" b="1" noProof="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特斯拉锂电池专用出口木箱</a:t>
            </a:r>
            <a:endParaRPr lang="en-US" altLang="zh-CN" sz="2800" dirty="0">
              <a:ln w="0">
                <a:noFill/>
              </a:ln>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12" presetClass="entr" presetSubtype="8"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p:tgtEl>
                                          <p:spTgt spid="66"/>
                                        </p:tgtEl>
                                        <p:attrNameLst>
                                          <p:attrName>ppt_x</p:attrName>
                                        </p:attrNameLst>
                                      </p:cBhvr>
                                      <p:tavLst>
                                        <p:tav tm="0">
                                          <p:val>
                                            <p:strVal val="#ppt_x-#ppt_w*1.125000"/>
                                          </p:val>
                                        </p:tav>
                                        <p:tav tm="100000">
                                          <p:val>
                                            <p:strVal val="#ppt_x"/>
                                          </p:val>
                                        </p:tav>
                                      </p:tavLst>
                                    </p:anim>
                                    <p:animEffect transition="in" filter="wipe(right)">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a:extLst>
              <a:ext uri="{28A0092B-C50C-407E-A947-70E740481C1C}">
                <a14:useLocalDpi xmlns:a14="http://schemas.microsoft.com/office/drawing/2010/main" val="0"/>
              </a:ext>
            </a:extLst>
          </a:blip>
          <a:stretch>
            <a:fillRect/>
          </a:stretch>
        </p:blipFill>
        <p:spPr>
          <a:xfrm>
            <a:off x="9772142" y="4205712"/>
            <a:ext cx="2423151" cy="1820408"/>
          </a:xfrm>
          <a:prstGeom prst="rect">
            <a:avLst/>
          </a:prstGeom>
        </p:spPr>
      </p:pic>
      <p:pic>
        <p:nvPicPr>
          <p:cNvPr id="7" name="图片 6"/>
          <p:cNvPicPr/>
          <p:nvPr/>
        </p:nvPicPr>
        <p:blipFill>
          <a:blip r:embed="rId2">
            <a:extLst>
              <a:ext uri="{28A0092B-C50C-407E-A947-70E740481C1C}">
                <a14:useLocalDpi xmlns:a14="http://schemas.microsoft.com/office/drawing/2010/main" val="0"/>
              </a:ext>
            </a:extLst>
          </a:blip>
          <a:stretch>
            <a:fillRect/>
          </a:stretch>
        </p:blipFill>
        <p:spPr>
          <a:xfrm>
            <a:off x="7329512" y="4205712"/>
            <a:ext cx="2423151" cy="1820408"/>
          </a:xfrm>
          <a:prstGeom prst="rect">
            <a:avLst/>
          </a:prstGeom>
        </p:spPr>
      </p:pic>
      <p:pic>
        <p:nvPicPr>
          <p:cNvPr id="8" name="图片 7"/>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85258" y="4205712"/>
            <a:ext cx="2426400" cy="1820408"/>
          </a:xfrm>
          <a:prstGeom prst="rect">
            <a:avLst/>
          </a:prstGeom>
        </p:spPr>
      </p:pic>
      <p:pic>
        <p:nvPicPr>
          <p:cNvPr id="9" name="图片 8"/>
          <p:cNvPicPr/>
          <p:nvPr/>
        </p:nvPicPr>
        <p:blipFill>
          <a:blip r:embed="rId5">
            <a:extLst>
              <a:ext uri="{28A0092B-C50C-407E-A947-70E740481C1C}">
                <a14:useLocalDpi xmlns:a14="http://schemas.microsoft.com/office/drawing/2010/main" val="0"/>
              </a:ext>
            </a:extLst>
          </a:blip>
          <a:stretch>
            <a:fillRect/>
          </a:stretch>
        </p:blipFill>
        <p:spPr>
          <a:xfrm>
            <a:off x="2444253" y="4205712"/>
            <a:ext cx="2423151" cy="1820408"/>
          </a:xfrm>
          <a:prstGeom prst="rect">
            <a:avLst/>
          </a:prstGeom>
        </p:spPr>
      </p:pic>
      <p:pic>
        <p:nvPicPr>
          <p:cNvPr id="10" name="图片 9"/>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205712"/>
            <a:ext cx="2426400" cy="1820408"/>
          </a:xfrm>
          <a:prstGeom prst="rect">
            <a:avLst/>
          </a:prstGeom>
        </p:spPr>
      </p:pic>
      <p:pic>
        <p:nvPicPr>
          <p:cNvPr id="11" name="图片 10"/>
          <p:cNvPicPr/>
          <p:nvPr/>
        </p:nvPicPr>
        <p:blipFill>
          <a:blip r:embed="rId8" cstate="print">
            <a:extLst>
              <a:ext uri="{28A0092B-C50C-407E-A947-70E740481C1C}">
                <a14:useLocalDpi xmlns:a14="http://schemas.microsoft.com/office/drawing/2010/main" val="0"/>
              </a:ext>
            </a:extLst>
          </a:blip>
          <a:stretch>
            <a:fillRect/>
          </a:stretch>
        </p:blipFill>
        <p:spPr>
          <a:xfrm>
            <a:off x="9764790" y="2369209"/>
            <a:ext cx="2426400" cy="1819800"/>
          </a:xfrm>
          <a:prstGeom prst="rect">
            <a:avLst/>
          </a:prstGeom>
        </p:spPr>
      </p:pic>
      <p:pic>
        <p:nvPicPr>
          <p:cNvPr id="12" name="图片 11"/>
          <p:cNvPicPr/>
          <p:nvPr/>
        </p:nvPicPr>
        <p:blipFill>
          <a:blip r:embed="rId9" cstate="print">
            <a:extLst>
              <a:ext uri="{28A0092B-C50C-407E-A947-70E740481C1C}">
                <a14:useLocalDpi xmlns:a14="http://schemas.microsoft.com/office/drawing/2010/main" val="0"/>
              </a:ext>
            </a:extLst>
          </a:blip>
          <a:stretch>
            <a:fillRect/>
          </a:stretch>
        </p:blipFill>
        <p:spPr>
          <a:xfrm>
            <a:off x="7323591" y="2369209"/>
            <a:ext cx="2426400" cy="1819800"/>
          </a:xfrm>
          <a:prstGeom prst="rect">
            <a:avLst/>
          </a:prstGeom>
        </p:spPr>
      </p:pic>
      <p:pic>
        <p:nvPicPr>
          <p:cNvPr id="13" name="图片 12"/>
          <p:cNvPicPr/>
          <p:nvPr/>
        </p:nvPicPr>
        <p:blipFill>
          <a:blip r:embed="rId10">
            <a:extLst>
              <a:ext uri="{28A0092B-C50C-407E-A947-70E740481C1C}">
                <a14:useLocalDpi xmlns:a14="http://schemas.microsoft.com/office/drawing/2010/main" val="0"/>
              </a:ext>
            </a:extLst>
          </a:blip>
          <a:stretch>
            <a:fillRect/>
          </a:stretch>
        </p:blipFill>
        <p:spPr>
          <a:xfrm>
            <a:off x="4882394" y="2370733"/>
            <a:ext cx="2426400" cy="1816751"/>
          </a:xfrm>
          <a:prstGeom prst="rect">
            <a:avLst/>
          </a:prstGeom>
        </p:spPr>
      </p:pic>
      <p:pic>
        <p:nvPicPr>
          <p:cNvPr id="14" name="图片 13"/>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41197" y="2368905"/>
            <a:ext cx="2426400" cy="1820408"/>
          </a:xfrm>
          <a:prstGeom prst="rect">
            <a:avLst/>
          </a:prstGeom>
        </p:spPr>
      </p:pic>
      <p:pic>
        <p:nvPicPr>
          <p:cNvPr id="15" name="图片 14"/>
          <p:cNvPicPr/>
          <p:nvPr/>
        </p:nvPicPr>
        <p:blipFill>
          <a:blip r:embed="rId13">
            <a:extLst>
              <a:ext uri="{28A0092B-C50C-407E-A947-70E740481C1C}">
                <a14:useLocalDpi xmlns:a14="http://schemas.microsoft.com/office/drawing/2010/main" val="0"/>
              </a:ext>
            </a:extLst>
          </a:blip>
          <a:stretch>
            <a:fillRect/>
          </a:stretch>
        </p:blipFill>
        <p:spPr>
          <a:xfrm>
            <a:off x="0" y="2370733"/>
            <a:ext cx="2426400" cy="1816751"/>
          </a:xfrm>
          <a:prstGeom prst="rect">
            <a:avLst/>
          </a:prstGeom>
        </p:spPr>
      </p:pic>
      <p:sp>
        <p:nvSpPr>
          <p:cNvPr id="17" name="矩形 16"/>
          <p:cNvSpPr/>
          <p:nvPr/>
        </p:nvSpPr>
        <p:spPr>
          <a:xfrm>
            <a:off x="0" y="4205712"/>
            <a:ext cx="2426400" cy="18204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441197" y="2377105"/>
            <a:ext cx="2426400" cy="18204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882394" y="4204061"/>
            <a:ext cx="2426400" cy="18204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323640" y="2359894"/>
            <a:ext cx="2426400" cy="18204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9772142" y="4204061"/>
            <a:ext cx="2426400" cy="18204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67078" y="645530"/>
            <a:ext cx="2843050" cy="830997"/>
          </a:xfrm>
          <a:prstGeom prst="rect">
            <a:avLst/>
          </a:prstGeom>
          <a:noFill/>
        </p:spPr>
        <p:txBody>
          <a:bodyPr wrap="square" rtlCol="0">
            <a:spAutoFit/>
          </a:bodyPr>
          <a:lstStyle/>
          <a:p>
            <a:r>
              <a:rPr lang="zh-CN" altLang="en-US" sz="4800" dirty="0" smtClean="0">
                <a:cs typeface="+mn-ea"/>
                <a:sym typeface="+mn-lt"/>
              </a:rPr>
              <a:t>目录</a:t>
            </a:r>
            <a:endParaRPr lang="zh-CN" altLang="en-US" sz="4800" dirty="0">
              <a:cs typeface="+mn-ea"/>
              <a:sym typeface="+mn-lt"/>
            </a:endParaRPr>
          </a:p>
        </p:txBody>
      </p:sp>
      <p:sp>
        <p:nvSpPr>
          <p:cNvPr id="23" name="文本框 22"/>
          <p:cNvSpPr txBox="1"/>
          <p:nvPr/>
        </p:nvSpPr>
        <p:spPr>
          <a:xfrm>
            <a:off x="359078" y="5092723"/>
            <a:ext cx="1704740" cy="460375"/>
          </a:xfrm>
          <a:prstGeom prst="rect">
            <a:avLst/>
          </a:prstGeom>
          <a:noFill/>
        </p:spPr>
        <p:txBody>
          <a:bodyPr wrap="square" lIns="0" rIns="0" rtlCol="0">
            <a:spAutoFit/>
          </a:bodyPr>
          <a:lstStyle/>
          <a:p>
            <a:pPr algn="ctr"/>
            <a:r>
              <a:rPr lang="zh-CN" altLang="en-US" sz="2400" dirty="0">
                <a:solidFill>
                  <a:schemeClr val="bg1"/>
                </a:solidFill>
                <a:cs typeface="+mn-ea"/>
                <a:sym typeface="+mn-lt"/>
              </a:rPr>
              <a:t>展示中心</a:t>
            </a:r>
            <a:endParaRPr lang="zh-CN" altLang="en-US" sz="2400" dirty="0">
              <a:solidFill>
                <a:schemeClr val="bg1"/>
              </a:solidFill>
              <a:cs typeface="+mn-ea"/>
              <a:sym typeface="+mn-lt"/>
            </a:endParaRPr>
          </a:p>
        </p:txBody>
      </p:sp>
      <p:sp>
        <p:nvSpPr>
          <p:cNvPr id="24" name="文本框 23"/>
          <p:cNvSpPr txBox="1"/>
          <p:nvPr/>
        </p:nvSpPr>
        <p:spPr>
          <a:xfrm>
            <a:off x="77114" y="5464089"/>
            <a:ext cx="2268669" cy="306705"/>
          </a:xfrm>
          <a:prstGeom prst="rect">
            <a:avLst/>
          </a:prstGeom>
          <a:noFill/>
        </p:spPr>
        <p:txBody>
          <a:bodyPr wrap="square" lIns="0" rIns="0" rtlCol="0">
            <a:spAutoFit/>
          </a:bodyPr>
          <a:lstStyle/>
          <a:p>
            <a:pPr algn="ctr"/>
            <a:r>
              <a:rPr lang="en-US" altLang="zh-CN" sz="1400" dirty="0" smtClean="0">
                <a:solidFill>
                  <a:schemeClr val="bg1"/>
                </a:solidFill>
                <a:latin typeface="+mn-ea"/>
                <a:cs typeface="+mn-ea"/>
                <a:sym typeface="+mn-lt"/>
              </a:rPr>
              <a:t>Exhibition Center</a:t>
            </a:r>
            <a:endParaRPr lang="en-US" altLang="zh-CN" sz="1400" dirty="0" smtClean="0">
              <a:solidFill>
                <a:schemeClr val="bg1"/>
              </a:solidFill>
              <a:latin typeface="+mn-ea"/>
              <a:cs typeface="+mn-ea"/>
              <a:sym typeface="+mn-lt"/>
            </a:endParaRPr>
          </a:p>
        </p:txBody>
      </p:sp>
      <p:sp>
        <p:nvSpPr>
          <p:cNvPr id="25" name="文本框 24"/>
          <p:cNvSpPr txBox="1"/>
          <p:nvPr/>
        </p:nvSpPr>
        <p:spPr>
          <a:xfrm>
            <a:off x="2895558" y="3268966"/>
            <a:ext cx="1704740" cy="460375"/>
          </a:xfrm>
          <a:prstGeom prst="rect">
            <a:avLst/>
          </a:prstGeom>
          <a:noFill/>
        </p:spPr>
        <p:txBody>
          <a:bodyPr wrap="square" lIns="0" rIns="0" rtlCol="0">
            <a:spAutoFit/>
          </a:bodyPr>
          <a:lstStyle/>
          <a:p>
            <a:pPr algn="ctr"/>
            <a:r>
              <a:rPr lang="zh-CN" altLang="en-US" sz="2400" dirty="0">
                <a:solidFill>
                  <a:schemeClr val="bg1"/>
                </a:solidFill>
                <a:cs typeface="+mn-ea"/>
                <a:sym typeface="+mn-lt"/>
              </a:rPr>
              <a:t>企业介绍</a:t>
            </a:r>
            <a:endParaRPr lang="zh-CN" altLang="en-US" sz="2400" dirty="0">
              <a:solidFill>
                <a:schemeClr val="bg1"/>
              </a:solidFill>
              <a:cs typeface="+mn-ea"/>
              <a:sym typeface="+mn-lt"/>
            </a:endParaRPr>
          </a:p>
        </p:txBody>
      </p:sp>
      <p:sp>
        <p:nvSpPr>
          <p:cNvPr id="26" name="文本框 25"/>
          <p:cNvSpPr txBox="1"/>
          <p:nvPr/>
        </p:nvSpPr>
        <p:spPr>
          <a:xfrm>
            <a:off x="2468100" y="3640332"/>
            <a:ext cx="2268669" cy="306705"/>
          </a:xfrm>
          <a:prstGeom prst="rect">
            <a:avLst/>
          </a:prstGeom>
          <a:noFill/>
        </p:spPr>
        <p:txBody>
          <a:bodyPr wrap="square" lIns="0" rIns="0" rtlCol="0">
            <a:spAutoFit/>
          </a:bodyPr>
          <a:lstStyle/>
          <a:p>
            <a:pPr algn="ctr"/>
            <a:r>
              <a:rPr lang="en-US" altLang="zh-CN" sz="1400" dirty="0" smtClean="0">
                <a:solidFill>
                  <a:schemeClr val="bg1"/>
                </a:solidFill>
                <a:latin typeface="+mn-ea"/>
                <a:cs typeface="+mn-ea"/>
                <a:sym typeface="+mn-lt"/>
              </a:rPr>
              <a:t>Enterprise introduction</a:t>
            </a:r>
            <a:endParaRPr lang="en-US" altLang="zh-CN" sz="1400" dirty="0" smtClean="0">
              <a:solidFill>
                <a:schemeClr val="bg1"/>
              </a:solidFill>
              <a:latin typeface="+mn-ea"/>
              <a:cs typeface="+mn-ea"/>
              <a:sym typeface="+mn-lt"/>
            </a:endParaRPr>
          </a:p>
        </p:txBody>
      </p:sp>
      <p:sp>
        <p:nvSpPr>
          <p:cNvPr id="27" name="文本框 26"/>
          <p:cNvSpPr txBox="1"/>
          <p:nvPr/>
        </p:nvSpPr>
        <p:spPr>
          <a:xfrm>
            <a:off x="5247544" y="5092723"/>
            <a:ext cx="1704740" cy="460375"/>
          </a:xfrm>
          <a:prstGeom prst="rect">
            <a:avLst/>
          </a:prstGeom>
          <a:noFill/>
        </p:spPr>
        <p:txBody>
          <a:bodyPr wrap="square" lIns="0" rIns="0" rtlCol="0">
            <a:spAutoFit/>
          </a:bodyPr>
          <a:lstStyle/>
          <a:p>
            <a:pPr algn="ctr"/>
            <a:r>
              <a:rPr lang="zh-CN" altLang="en-US" sz="2400" dirty="0">
                <a:solidFill>
                  <a:schemeClr val="bg1"/>
                </a:solidFill>
                <a:cs typeface="+mn-ea"/>
                <a:sym typeface="+mn-lt"/>
              </a:rPr>
              <a:t>企业宗旨</a:t>
            </a:r>
            <a:endParaRPr lang="zh-CN" altLang="en-US" sz="2400" dirty="0">
              <a:solidFill>
                <a:schemeClr val="bg1"/>
              </a:solidFill>
              <a:cs typeface="+mn-ea"/>
              <a:sym typeface="+mn-lt"/>
            </a:endParaRPr>
          </a:p>
        </p:txBody>
      </p:sp>
      <p:sp>
        <p:nvSpPr>
          <p:cNvPr id="28" name="文本框 27"/>
          <p:cNvSpPr txBox="1"/>
          <p:nvPr/>
        </p:nvSpPr>
        <p:spPr>
          <a:xfrm>
            <a:off x="4730472" y="5474249"/>
            <a:ext cx="2683007" cy="306705"/>
          </a:xfrm>
          <a:prstGeom prst="rect">
            <a:avLst/>
          </a:prstGeom>
          <a:noFill/>
        </p:spPr>
        <p:txBody>
          <a:bodyPr wrap="square" lIns="0" rIns="0" rtlCol="0">
            <a:spAutoFit/>
          </a:bodyPr>
          <a:lstStyle/>
          <a:p>
            <a:pPr algn="ctr"/>
            <a:r>
              <a:rPr lang="en-US" altLang="zh-CN" sz="1400" dirty="0" smtClean="0">
                <a:solidFill>
                  <a:schemeClr val="bg1"/>
                </a:solidFill>
                <a:latin typeface="+mn-ea"/>
                <a:cs typeface="+mn-ea"/>
                <a:sym typeface="+mn-lt"/>
              </a:rPr>
              <a:t>Enterprise tenet</a:t>
            </a:r>
            <a:endParaRPr lang="en-US" altLang="zh-CN" sz="1400" dirty="0" smtClean="0">
              <a:solidFill>
                <a:schemeClr val="bg1"/>
              </a:solidFill>
              <a:latin typeface="+mn-ea"/>
              <a:cs typeface="+mn-ea"/>
              <a:sym typeface="+mn-lt"/>
            </a:endParaRPr>
          </a:p>
        </p:txBody>
      </p:sp>
      <p:sp>
        <p:nvSpPr>
          <p:cNvPr id="29" name="文本框 28"/>
          <p:cNvSpPr txBox="1"/>
          <p:nvPr/>
        </p:nvSpPr>
        <p:spPr>
          <a:xfrm>
            <a:off x="7576906" y="3268966"/>
            <a:ext cx="1704740" cy="460375"/>
          </a:xfrm>
          <a:prstGeom prst="rect">
            <a:avLst/>
          </a:prstGeom>
          <a:noFill/>
        </p:spPr>
        <p:txBody>
          <a:bodyPr wrap="square" lIns="0" rIns="0" rtlCol="0">
            <a:spAutoFit/>
          </a:bodyPr>
          <a:lstStyle/>
          <a:p>
            <a:pPr algn="ctr"/>
            <a:r>
              <a:rPr lang="zh-CN" altLang="en-US" sz="2400" dirty="0">
                <a:solidFill>
                  <a:schemeClr val="bg1"/>
                </a:solidFill>
                <a:cs typeface="+mn-ea"/>
                <a:sym typeface="+mn-lt"/>
              </a:rPr>
              <a:t>企业发展</a:t>
            </a:r>
            <a:endParaRPr lang="zh-CN" altLang="en-US" sz="2400" dirty="0">
              <a:solidFill>
                <a:schemeClr val="bg1"/>
              </a:solidFill>
              <a:cs typeface="+mn-ea"/>
              <a:sym typeface="+mn-lt"/>
            </a:endParaRPr>
          </a:p>
        </p:txBody>
      </p:sp>
      <p:sp>
        <p:nvSpPr>
          <p:cNvPr id="30" name="文本框 29"/>
          <p:cNvSpPr txBox="1"/>
          <p:nvPr/>
        </p:nvSpPr>
        <p:spPr>
          <a:xfrm>
            <a:off x="7398528" y="3640332"/>
            <a:ext cx="2268669" cy="306705"/>
          </a:xfrm>
          <a:prstGeom prst="rect">
            <a:avLst/>
          </a:prstGeom>
          <a:noFill/>
        </p:spPr>
        <p:txBody>
          <a:bodyPr wrap="square" lIns="0" rIns="0" rtlCol="0">
            <a:spAutoFit/>
          </a:bodyPr>
          <a:lstStyle/>
          <a:p>
            <a:pPr algn="ctr"/>
            <a:r>
              <a:rPr lang="en-US" altLang="zh-CN" sz="1400" dirty="0" smtClean="0">
                <a:solidFill>
                  <a:schemeClr val="bg1"/>
                </a:solidFill>
                <a:latin typeface="+mn-ea"/>
                <a:cs typeface="+mn-ea"/>
                <a:sym typeface="+mn-lt"/>
              </a:rPr>
              <a:t>Enterprise development</a:t>
            </a:r>
            <a:endParaRPr lang="en-US" altLang="zh-CN" sz="1400" dirty="0" smtClean="0">
              <a:solidFill>
                <a:schemeClr val="bg1"/>
              </a:solidFill>
              <a:latin typeface="+mn-ea"/>
              <a:cs typeface="+mn-ea"/>
              <a:sym typeface="+mn-lt"/>
            </a:endParaRPr>
          </a:p>
        </p:txBody>
      </p:sp>
      <p:sp>
        <p:nvSpPr>
          <p:cNvPr id="31" name="文本框 30"/>
          <p:cNvSpPr txBox="1"/>
          <p:nvPr/>
        </p:nvSpPr>
        <p:spPr>
          <a:xfrm>
            <a:off x="10136194" y="5092723"/>
            <a:ext cx="1704740" cy="460375"/>
          </a:xfrm>
          <a:prstGeom prst="rect">
            <a:avLst/>
          </a:prstGeom>
          <a:noFill/>
        </p:spPr>
        <p:txBody>
          <a:bodyPr wrap="square" lIns="0" rIns="0" rtlCol="0">
            <a:spAutoFit/>
          </a:bodyPr>
          <a:lstStyle/>
          <a:p>
            <a:pPr algn="ctr"/>
            <a:r>
              <a:rPr lang="zh-CN" altLang="en-US" sz="2400" dirty="0">
                <a:solidFill>
                  <a:schemeClr val="bg1"/>
                </a:solidFill>
                <a:cs typeface="+mn-ea"/>
                <a:sym typeface="+mn-lt"/>
              </a:rPr>
              <a:t>企业优势</a:t>
            </a:r>
            <a:endParaRPr lang="zh-CN" altLang="en-US" sz="2400" dirty="0">
              <a:solidFill>
                <a:schemeClr val="bg1"/>
              </a:solidFill>
              <a:cs typeface="+mn-ea"/>
              <a:sym typeface="+mn-lt"/>
            </a:endParaRPr>
          </a:p>
        </p:txBody>
      </p:sp>
      <p:sp>
        <p:nvSpPr>
          <p:cNvPr id="32" name="文本框 31"/>
          <p:cNvSpPr txBox="1"/>
          <p:nvPr/>
        </p:nvSpPr>
        <p:spPr>
          <a:xfrm>
            <a:off x="9854230" y="5464089"/>
            <a:ext cx="2268669" cy="306705"/>
          </a:xfrm>
          <a:prstGeom prst="rect">
            <a:avLst/>
          </a:prstGeom>
          <a:noFill/>
        </p:spPr>
        <p:txBody>
          <a:bodyPr wrap="square" lIns="0" rIns="0" rtlCol="0">
            <a:spAutoFit/>
          </a:bodyPr>
          <a:lstStyle/>
          <a:p>
            <a:pPr algn="ctr"/>
            <a:r>
              <a:rPr lang="en-US" altLang="zh-CN" sz="1400" dirty="0" smtClean="0">
                <a:solidFill>
                  <a:schemeClr val="bg1"/>
                </a:solidFill>
                <a:latin typeface="+mn-ea"/>
                <a:cs typeface="+mn-ea"/>
                <a:sym typeface="+mn-lt"/>
              </a:rPr>
              <a:t>Enterprise advantage</a:t>
            </a:r>
            <a:endParaRPr lang="en-US" altLang="zh-CN" sz="1400" dirty="0" smtClean="0">
              <a:solidFill>
                <a:schemeClr val="bg1"/>
              </a:solidFill>
              <a:latin typeface="+mn-ea"/>
              <a:cs typeface="+mn-ea"/>
              <a:sym typeface="+mn-lt"/>
            </a:endParaRPr>
          </a:p>
        </p:txBody>
      </p:sp>
      <p:sp>
        <p:nvSpPr>
          <p:cNvPr id="38" name="文本框 37"/>
          <p:cNvSpPr txBox="1"/>
          <p:nvPr/>
        </p:nvSpPr>
        <p:spPr>
          <a:xfrm>
            <a:off x="467078" y="1353018"/>
            <a:ext cx="3647258" cy="523220"/>
          </a:xfrm>
          <a:prstGeom prst="rect">
            <a:avLst/>
          </a:prstGeom>
          <a:noFill/>
        </p:spPr>
        <p:txBody>
          <a:bodyPr wrap="square" rtlCol="0">
            <a:spAutoFit/>
          </a:bodyPr>
          <a:lstStyle/>
          <a:p>
            <a:r>
              <a:rPr lang="en-US" altLang="zh-CN" sz="2800" dirty="0" smtClean="0">
                <a:cs typeface="+mn-ea"/>
                <a:sym typeface="+mn-lt"/>
              </a:rPr>
              <a:t>CONTENTS</a:t>
            </a:r>
            <a:endParaRPr lang="zh-CN" altLang="en-US" sz="2800" dirty="0">
              <a:cs typeface="+mn-ea"/>
              <a:sym typeface="+mn-lt"/>
            </a:endParaRPr>
          </a:p>
        </p:txBody>
      </p:sp>
      <p:sp>
        <p:nvSpPr>
          <p:cNvPr id="42" name="任意多边形 41"/>
          <p:cNvSpPr>
            <a:spLocks noChangeAspect="1"/>
          </p:cNvSpPr>
          <p:nvPr/>
        </p:nvSpPr>
        <p:spPr>
          <a:xfrm>
            <a:off x="10776943" y="4614760"/>
            <a:ext cx="444035" cy="432000"/>
          </a:xfrm>
          <a:custGeom>
            <a:avLst/>
            <a:gdLst>
              <a:gd name="connsiteX0" fmla="*/ 3767944 w 4447469"/>
              <a:gd name="connsiteY0" fmla="*/ 676597 h 4326925"/>
              <a:gd name="connsiteX1" fmla="*/ 720511 w 4447469"/>
              <a:gd name="connsiteY1" fmla="*/ 2247891 h 4326925"/>
              <a:gd name="connsiteX2" fmla="*/ 2077102 w 4447469"/>
              <a:gd name="connsiteY2" fmla="*/ 2247891 h 4326925"/>
              <a:gd name="connsiteX3" fmla="*/ 2077102 w 4447469"/>
              <a:gd name="connsiteY3" fmla="*/ 2356224 h 4326925"/>
              <a:gd name="connsiteX4" fmla="*/ 2090753 w 4447469"/>
              <a:gd name="connsiteY4" fmla="*/ 2356224 h 4326925"/>
              <a:gd name="connsiteX5" fmla="*/ 2090753 w 4447469"/>
              <a:gd name="connsiteY5" fmla="*/ 3675247 h 4326925"/>
              <a:gd name="connsiteX6" fmla="*/ 4447469 w 4447469"/>
              <a:gd name="connsiteY6" fmla="*/ 0 h 4326925"/>
              <a:gd name="connsiteX7" fmla="*/ 4110337 w 4447469"/>
              <a:gd name="connsiteY7" fmla="*/ 649743 h 4326925"/>
              <a:gd name="connsiteX8" fmla="*/ 4112328 w 4447469"/>
              <a:gd name="connsiteY8" fmla="*/ 650857 h 4326925"/>
              <a:gd name="connsiteX9" fmla="*/ 4076792 w 4447469"/>
              <a:gd name="connsiteY9" fmla="*/ 714393 h 4326925"/>
              <a:gd name="connsiteX10" fmla="*/ 3988907 w 4447469"/>
              <a:gd name="connsiteY10" fmla="*/ 883769 h 4326925"/>
              <a:gd name="connsiteX11" fmla="*/ 3984514 w 4447469"/>
              <a:gd name="connsiteY11" fmla="*/ 879375 h 4326925"/>
              <a:gd name="connsiteX12" fmla="*/ 2056247 w 4447469"/>
              <a:gd name="connsiteY12" fmla="*/ 4326925 h 4326925"/>
              <a:gd name="connsiteX13" fmla="*/ 1815388 w 4447469"/>
              <a:gd name="connsiteY13" fmla="*/ 4192208 h 4326925"/>
              <a:gd name="connsiteX14" fmla="*/ 1802753 w 4447469"/>
              <a:gd name="connsiteY14" fmla="*/ 4192208 h 4326925"/>
              <a:gd name="connsiteX15" fmla="*/ 1802753 w 4447469"/>
              <a:gd name="connsiteY15" fmla="*/ 2535891 h 4326925"/>
              <a:gd name="connsiteX16" fmla="*/ 161952 w 4447469"/>
              <a:gd name="connsiteY16" fmla="*/ 2535891 h 4326925"/>
              <a:gd name="connsiteX17" fmla="*/ 131984 w 4447469"/>
              <a:gd name="connsiteY17" fmla="*/ 2551343 h 4326925"/>
              <a:gd name="connsiteX18" fmla="*/ 0 w 4447469"/>
              <a:gd name="connsiteY18" fmla="*/ 2295366 h 4326925"/>
              <a:gd name="connsiteX19" fmla="*/ 3743658 w 4447469"/>
              <a:gd name="connsiteY19" fmla="*/ 365089 h 4326925"/>
              <a:gd name="connsiteX20" fmla="*/ 3743697 w 4447469"/>
              <a:gd name="connsiteY20" fmla="*/ 365166 h 43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47469" h="4326925">
                <a:moveTo>
                  <a:pt x="3767944" y="676597"/>
                </a:moveTo>
                <a:lnTo>
                  <a:pt x="720511" y="2247891"/>
                </a:lnTo>
                <a:lnTo>
                  <a:pt x="2077102" y="2247891"/>
                </a:lnTo>
                <a:lnTo>
                  <a:pt x="2077102" y="2356224"/>
                </a:lnTo>
                <a:lnTo>
                  <a:pt x="2090753" y="2356224"/>
                </a:lnTo>
                <a:lnTo>
                  <a:pt x="2090753" y="3675247"/>
                </a:lnTo>
                <a:close/>
                <a:moveTo>
                  <a:pt x="4447469" y="0"/>
                </a:moveTo>
                <a:lnTo>
                  <a:pt x="4110337" y="649743"/>
                </a:lnTo>
                <a:lnTo>
                  <a:pt x="4112328" y="650857"/>
                </a:lnTo>
                <a:lnTo>
                  <a:pt x="4076792" y="714393"/>
                </a:lnTo>
                <a:lnTo>
                  <a:pt x="3988907" y="883769"/>
                </a:lnTo>
                <a:lnTo>
                  <a:pt x="3984514" y="879375"/>
                </a:lnTo>
                <a:lnTo>
                  <a:pt x="2056247" y="4326925"/>
                </a:lnTo>
                <a:lnTo>
                  <a:pt x="1815388" y="4192208"/>
                </a:lnTo>
                <a:lnTo>
                  <a:pt x="1802753" y="4192208"/>
                </a:lnTo>
                <a:lnTo>
                  <a:pt x="1802753" y="2535891"/>
                </a:lnTo>
                <a:lnTo>
                  <a:pt x="161952" y="2535891"/>
                </a:lnTo>
                <a:lnTo>
                  <a:pt x="131984" y="2551343"/>
                </a:lnTo>
                <a:lnTo>
                  <a:pt x="0" y="2295366"/>
                </a:lnTo>
                <a:lnTo>
                  <a:pt x="3743658" y="365089"/>
                </a:lnTo>
                <a:lnTo>
                  <a:pt x="3743697" y="3651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a:spLocks noChangeAspect="1"/>
          </p:cNvSpPr>
          <p:nvPr/>
        </p:nvSpPr>
        <p:spPr>
          <a:xfrm>
            <a:off x="1110396" y="4614760"/>
            <a:ext cx="268605" cy="432000"/>
          </a:xfrm>
          <a:custGeom>
            <a:avLst/>
            <a:gdLst>
              <a:gd name="connsiteX0" fmla="*/ 677901 w 2374831"/>
              <a:gd name="connsiteY0" fmla="*/ 3412116 h 3819479"/>
              <a:gd name="connsiteX1" fmla="*/ 1644059 w 2374831"/>
              <a:gd name="connsiteY1" fmla="*/ 3412116 h 3819479"/>
              <a:gd name="connsiteX2" fmla="*/ 1644059 w 2374831"/>
              <a:gd name="connsiteY2" fmla="*/ 3636403 h 3819479"/>
              <a:gd name="connsiteX3" fmla="*/ 1452135 w 2374831"/>
              <a:gd name="connsiteY3" fmla="*/ 3636403 h 3819479"/>
              <a:gd name="connsiteX4" fmla="*/ 1406366 w 2374831"/>
              <a:gd name="connsiteY4" fmla="*/ 3819479 h 3819479"/>
              <a:gd name="connsiteX5" fmla="*/ 904644 w 2374831"/>
              <a:gd name="connsiteY5" fmla="*/ 3819479 h 3819479"/>
              <a:gd name="connsiteX6" fmla="*/ 858875 w 2374831"/>
              <a:gd name="connsiteY6" fmla="*/ 3636403 h 3819479"/>
              <a:gd name="connsiteX7" fmla="*/ 677901 w 2374831"/>
              <a:gd name="connsiteY7" fmla="*/ 3636403 h 3819479"/>
              <a:gd name="connsiteX8" fmla="*/ 1210563 w 2374831"/>
              <a:gd name="connsiteY8" fmla="*/ 214813 h 3819479"/>
              <a:gd name="connsiteX9" fmla="*/ 234135 w 2374831"/>
              <a:gd name="connsiteY9" fmla="*/ 1200968 h 3819479"/>
              <a:gd name="connsiteX10" fmla="*/ 530439 w 2374831"/>
              <a:gd name="connsiteY10" fmla="*/ 2356594 h 3819479"/>
              <a:gd name="connsiteX11" fmla="*/ 629422 w 2374831"/>
              <a:gd name="connsiteY11" fmla="*/ 2455121 h 3819479"/>
              <a:gd name="connsiteX12" fmla="*/ 632955 w 2374831"/>
              <a:gd name="connsiteY12" fmla="*/ 2454082 h 3819479"/>
              <a:gd name="connsiteX13" fmla="*/ 634850 w 2374831"/>
              <a:gd name="connsiteY13" fmla="*/ 2460524 h 3819479"/>
              <a:gd name="connsiteX14" fmla="*/ 645415 w 2374831"/>
              <a:gd name="connsiteY14" fmla="*/ 2471041 h 3819479"/>
              <a:gd name="connsiteX15" fmla="*/ 640611 w 2374831"/>
              <a:gd name="connsiteY15" fmla="*/ 2480115 h 3819479"/>
              <a:gd name="connsiteX16" fmla="*/ 825141 w 2374831"/>
              <a:gd name="connsiteY16" fmla="*/ 3107541 h 3819479"/>
              <a:gd name="connsiteX17" fmla="*/ 1520487 w 2374831"/>
              <a:gd name="connsiteY17" fmla="*/ 3107541 h 3819479"/>
              <a:gd name="connsiteX18" fmla="*/ 1697625 w 2374831"/>
              <a:gd name="connsiteY18" fmla="*/ 2505248 h 3819479"/>
              <a:gd name="connsiteX19" fmla="*/ 1694714 w 2374831"/>
              <a:gd name="connsiteY19" fmla="*/ 2499211 h 3819479"/>
              <a:gd name="connsiteX20" fmla="*/ 1701121 w 2374831"/>
              <a:gd name="connsiteY20" fmla="*/ 2493362 h 3819479"/>
              <a:gd name="connsiteX21" fmla="*/ 1703057 w 2374831"/>
              <a:gd name="connsiteY21" fmla="*/ 2486779 h 3819479"/>
              <a:gd name="connsiteX22" fmla="*/ 1707047 w 2374831"/>
              <a:gd name="connsiteY22" fmla="*/ 2487952 h 3819479"/>
              <a:gd name="connsiteX23" fmla="*/ 1814604 w 2374831"/>
              <a:gd name="connsiteY23" fmla="*/ 2389768 h 3819479"/>
              <a:gd name="connsiteX24" fmla="*/ 2146142 w 2374831"/>
              <a:gd name="connsiteY24" fmla="*/ 1237621 h 3819479"/>
              <a:gd name="connsiteX25" fmla="*/ 1210563 w 2374831"/>
              <a:gd name="connsiteY25" fmla="*/ 214813 h 3819479"/>
              <a:gd name="connsiteX26" fmla="*/ 1214591 w 2374831"/>
              <a:gd name="connsiteY26" fmla="*/ 383 h 3819479"/>
              <a:gd name="connsiteX27" fmla="*/ 2356115 w 2374831"/>
              <a:gd name="connsiteY27" fmla="*/ 1191705 h 3819479"/>
              <a:gd name="connsiteX28" fmla="*/ 1940101 w 2374831"/>
              <a:gd name="connsiteY28" fmla="*/ 2566662 h 3819479"/>
              <a:gd name="connsiteX29" fmla="*/ 1858280 w 2374831"/>
              <a:gd name="connsiteY29" fmla="*/ 2636176 h 3819479"/>
              <a:gd name="connsiteX30" fmla="*/ 1662374 w 2374831"/>
              <a:gd name="connsiteY30" fmla="*/ 3302282 h 3819479"/>
              <a:gd name="connsiteX31" fmla="*/ 1642818 w 2374831"/>
              <a:gd name="connsiteY31" fmla="*/ 3296530 h 3819479"/>
              <a:gd name="connsiteX32" fmla="*/ 1642365 w 2374831"/>
              <a:gd name="connsiteY32" fmla="*/ 3298341 h 3819479"/>
              <a:gd name="connsiteX33" fmla="*/ 668645 w 2374831"/>
              <a:gd name="connsiteY33" fmla="*/ 3298341 h 3819479"/>
              <a:gd name="connsiteX34" fmla="*/ 620945 w 2374831"/>
              <a:gd name="connsiteY34" fmla="*/ 3107541 h 3819479"/>
              <a:gd name="connsiteX35" fmla="*/ 625980 w 2374831"/>
              <a:gd name="connsiteY35" fmla="*/ 3107541 h 3819479"/>
              <a:gd name="connsiteX36" fmla="*/ 477257 w 2374831"/>
              <a:gd name="connsiteY36" fmla="*/ 2601865 h 3819479"/>
              <a:gd name="connsiteX37" fmla="*/ 398351 w 2374831"/>
              <a:gd name="connsiteY37" fmla="*/ 2528795 h 3819479"/>
              <a:gd name="connsiteX38" fmla="*/ 25870 w 2374831"/>
              <a:gd name="connsiteY38" fmla="*/ 1147159 h 3819479"/>
              <a:gd name="connsiteX39" fmla="*/ 1214591 w 2374831"/>
              <a:gd name="connsiteY39" fmla="*/ 383 h 38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74831" h="3819479">
                <a:moveTo>
                  <a:pt x="677901" y="3412116"/>
                </a:moveTo>
                <a:lnTo>
                  <a:pt x="1644059" y="3412116"/>
                </a:lnTo>
                <a:lnTo>
                  <a:pt x="1644059" y="3636403"/>
                </a:lnTo>
                <a:lnTo>
                  <a:pt x="1452135" y="3636403"/>
                </a:lnTo>
                <a:lnTo>
                  <a:pt x="1406366" y="3819479"/>
                </a:lnTo>
                <a:lnTo>
                  <a:pt x="904644" y="3819479"/>
                </a:lnTo>
                <a:lnTo>
                  <a:pt x="858875" y="3636403"/>
                </a:lnTo>
                <a:lnTo>
                  <a:pt x="677901" y="3636403"/>
                </a:lnTo>
                <a:close/>
                <a:moveTo>
                  <a:pt x="1210563" y="214813"/>
                </a:moveTo>
                <a:cubicBezTo>
                  <a:pt x="739590" y="200611"/>
                  <a:pt x="328256" y="616042"/>
                  <a:pt x="234135" y="1200968"/>
                </a:cubicBezTo>
                <a:cubicBezTo>
                  <a:pt x="165163" y="1629602"/>
                  <a:pt x="280924" y="2067284"/>
                  <a:pt x="530439" y="2356594"/>
                </a:cubicBezTo>
                <a:lnTo>
                  <a:pt x="629422" y="2455121"/>
                </a:lnTo>
                <a:lnTo>
                  <a:pt x="632955" y="2454082"/>
                </a:lnTo>
                <a:lnTo>
                  <a:pt x="634850" y="2460524"/>
                </a:lnTo>
                <a:lnTo>
                  <a:pt x="645415" y="2471041"/>
                </a:lnTo>
                <a:lnTo>
                  <a:pt x="640611" y="2480115"/>
                </a:lnTo>
                <a:lnTo>
                  <a:pt x="825141" y="3107541"/>
                </a:lnTo>
                <a:lnTo>
                  <a:pt x="1520487" y="3107541"/>
                </a:lnTo>
                <a:lnTo>
                  <a:pt x="1697625" y="2505248"/>
                </a:lnTo>
                <a:lnTo>
                  <a:pt x="1694714" y="2499211"/>
                </a:lnTo>
                <a:lnTo>
                  <a:pt x="1701121" y="2493362"/>
                </a:lnTo>
                <a:lnTo>
                  <a:pt x="1703057" y="2486779"/>
                </a:lnTo>
                <a:lnTo>
                  <a:pt x="1707047" y="2487952"/>
                </a:lnTo>
                <a:lnTo>
                  <a:pt x="1814604" y="2389768"/>
                </a:lnTo>
                <a:cubicBezTo>
                  <a:pt x="2075917" y="2110708"/>
                  <a:pt x="2205489" y="1673395"/>
                  <a:pt x="2146142" y="1237621"/>
                </a:cubicBezTo>
                <a:cubicBezTo>
                  <a:pt x="2067107" y="657287"/>
                  <a:pt x="1675186" y="228824"/>
                  <a:pt x="1210563" y="214813"/>
                </a:cubicBezTo>
                <a:close/>
                <a:moveTo>
                  <a:pt x="1214591" y="383"/>
                </a:moveTo>
                <a:cubicBezTo>
                  <a:pt x="1779092" y="16134"/>
                  <a:pt x="2256408" y="514273"/>
                  <a:pt x="2356115" y="1191705"/>
                </a:cubicBezTo>
                <a:cubicBezTo>
                  <a:pt x="2432917" y="1713508"/>
                  <a:pt x="2269282" y="2238010"/>
                  <a:pt x="1940101" y="2566662"/>
                </a:cubicBezTo>
                <a:lnTo>
                  <a:pt x="1858280" y="2636176"/>
                </a:lnTo>
                <a:lnTo>
                  <a:pt x="1662374" y="3302282"/>
                </a:lnTo>
                <a:lnTo>
                  <a:pt x="1642818" y="3296530"/>
                </a:lnTo>
                <a:lnTo>
                  <a:pt x="1642365" y="3298341"/>
                </a:lnTo>
                <a:lnTo>
                  <a:pt x="668645" y="3298341"/>
                </a:lnTo>
                <a:lnTo>
                  <a:pt x="620945" y="3107541"/>
                </a:lnTo>
                <a:lnTo>
                  <a:pt x="625980" y="3107541"/>
                </a:lnTo>
                <a:lnTo>
                  <a:pt x="477257" y="2601865"/>
                </a:lnTo>
                <a:lnTo>
                  <a:pt x="398351" y="2528795"/>
                </a:lnTo>
                <a:cubicBezTo>
                  <a:pt x="83040" y="2187205"/>
                  <a:pt x="-63507" y="1661104"/>
                  <a:pt x="25870" y="1147159"/>
                </a:cubicBezTo>
                <a:cubicBezTo>
                  <a:pt x="144292" y="466195"/>
                  <a:pt x="643655" y="-15547"/>
                  <a:pt x="1214591" y="3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a:spLocks noChangeAspect="1"/>
          </p:cNvSpPr>
          <p:nvPr/>
        </p:nvSpPr>
        <p:spPr>
          <a:xfrm>
            <a:off x="3527287" y="2791003"/>
            <a:ext cx="427980" cy="432000"/>
          </a:xfrm>
          <a:custGeom>
            <a:avLst/>
            <a:gdLst>
              <a:gd name="connsiteX0" fmla="*/ 233325 w 327309"/>
              <a:gd name="connsiteY0" fmla="*/ 56528 h 327309"/>
              <a:gd name="connsiteX1" fmla="*/ 50285 w 327309"/>
              <a:gd name="connsiteY1" fmla="*/ 239568 h 327309"/>
              <a:gd name="connsiteX2" fmla="*/ 87741 w 327309"/>
              <a:gd name="connsiteY2" fmla="*/ 277025 h 327309"/>
              <a:gd name="connsiteX3" fmla="*/ 270781 w 327309"/>
              <a:gd name="connsiteY3" fmla="*/ 93985 h 327309"/>
              <a:gd name="connsiteX4" fmla="*/ 239171 w 327309"/>
              <a:gd name="connsiteY4" fmla="*/ 31038 h 327309"/>
              <a:gd name="connsiteX5" fmla="*/ 296272 w 327309"/>
              <a:gd name="connsiteY5" fmla="*/ 88139 h 327309"/>
              <a:gd name="connsiteX6" fmla="*/ 80982 w 327309"/>
              <a:gd name="connsiteY6" fmla="*/ 303429 h 327309"/>
              <a:gd name="connsiteX7" fmla="*/ 59606 w 327309"/>
              <a:gd name="connsiteY7" fmla="*/ 282053 h 327309"/>
              <a:gd name="connsiteX8" fmla="*/ 59606 w 327309"/>
              <a:gd name="connsiteY8" fmla="*/ 282053 h 327309"/>
              <a:gd name="connsiteX9" fmla="*/ 80982 w 327309"/>
              <a:gd name="connsiteY9" fmla="*/ 303429 h 327309"/>
              <a:gd name="connsiteX10" fmla="*/ 0 w 327309"/>
              <a:gd name="connsiteY10" fmla="*/ 327309 h 327309"/>
              <a:gd name="connsiteX11" fmla="*/ 23881 w 327309"/>
              <a:gd name="connsiteY11" fmla="*/ 246328 h 327309"/>
              <a:gd name="connsiteX12" fmla="*/ 38193 w 327309"/>
              <a:gd name="connsiteY12" fmla="*/ 260640 h 327309"/>
              <a:gd name="connsiteX13" fmla="*/ 38193 w 327309"/>
              <a:gd name="connsiteY13" fmla="*/ 260640 h 327309"/>
              <a:gd name="connsiteX14" fmla="*/ 23881 w 327309"/>
              <a:gd name="connsiteY14" fmla="*/ 246328 h 327309"/>
              <a:gd name="connsiteX15" fmla="*/ 278071 w 327309"/>
              <a:gd name="connsiteY15" fmla="*/ 63 h 327309"/>
              <a:gd name="connsiteX16" fmla="*/ 292270 w 327309"/>
              <a:gd name="connsiteY16" fmla="*/ 4998 h 327309"/>
              <a:gd name="connsiteX17" fmla="*/ 322311 w 327309"/>
              <a:gd name="connsiteY17" fmla="*/ 35039 h 327309"/>
              <a:gd name="connsiteX18" fmla="*/ 320026 w 327309"/>
              <a:gd name="connsiteY18" fmla="*/ 64385 h 327309"/>
              <a:gd name="connsiteX19" fmla="*/ 304210 w 327309"/>
              <a:gd name="connsiteY19" fmla="*/ 80200 h 327309"/>
              <a:gd name="connsiteX20" fmla="*/ 247109 w 327309"/>
              <a:gd name="connsiteY20" fmla="*/ 23099 h 327309"/>
              <a:gd name="connsiteX21" fmla="*/ 262925 w 327309"/>
              <a:gd name="connsiteY21" fmla="*/ 7284 h 327309"/>
              <a:gd name="connsiteX22" fmla="*/ 278071 w 327309"/>
              <a:gd name="connsiteY22" fmla="*/ 63 h 32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309" h="327309">
                <a:moveTo>
                  <a:pt x="233325" y="56528"/>
                </a:moveTo>
                <a:lnTo>
                  <a:pt x="50285" y="239568"/>
                </a:lnTo>
                <a:lnTo>
                  <a:pt x="87741" y="277025"/>
                </a:lnTo>
                <a:lnTo>
                  <a:pt x="270781" y="93985"/>
                </a:lnTo>
                <a:close/>
                <a:moveTo>
                  <a:pt x="239171" y="31038"/>
                </a:moveTo>
                <a:lnTo>
                  <a:pt x="296272" y="88139"/>
                </a:lnTo>
                <a:lnTo>
                  <a:pt x="80982" y="303429"/>
                </a:lnTo>
                <a:lnTo>
                  <a:pt x="59606" y="282053"/>
                </a:lnTo>
                <a:lnTo>
                  <a:pt x="59606" y="282053"/>
                </a:lnTo>
                <a:lnTo>
                  <a:pt x="80982" y="303429"/>
                </a:lnTo>
                <a:lnTo>
                  <a:pt x="0" y="327309"/>
                </a:lnTo>
                <a:lnTo>
                  <a:pt x="23881" y="246328"/>
                </a:lnTo>
                <a:lnTo>
                  <a:pt x="38193" y="260640"/>
                </a:lnTo>
                <a:lnTo>
                  <a:pt x="38193" y="260640"/>
                </a:lnTo>
                <a:lnTo>
                  <a:pt x="23881" y="246328"/>
                </a:lnTo>
                <a:close/>
                <a:moveTo>
                  <a:pt x="278071" y="63"/>
                </a:moveTo>
                <a:cubicBezTo>
                  <a:pt x="283381" y="-350"/>
                  <a:pt x="288534" y="1262"/>
                  <a:pt x="292270" y="4998"/>
                </a:cubicBezTo>
                <a:lnTo>
                  <a:pt x="322311" y="35039"/>
                </a:lnTo>
                <a:cubicBezTo>
                  <a:pt x="329784" y="42512"/>
                  <a:pt x="328760" y="55650"/>
                  <a:pt x="320026" y="64385"/>
                </a:cubicBezTo>
                <a:cubicBezTo>
                  <a:pt x="314754" y="69657"/>
                  <a:pt x="309482" y="74928"/>
                  <a:pt x="304210" y="80200"/>
                </a:cubicBezTo>
                <a:lnTo>
                  <a:pt x="247109" y="23099"/>
                </a:lnTo>
                <a:lnTo>
                  <a:pt x="262925" y="7284"/>
                </a:lnTo>
                <a:cubicBezTo>
                  <a:pt x="267292" y="2917"/>
                  <a:pt x="272760" y="477"/>
                  <a:pt x="278071" y="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a:spLocks noChangeAspect="1"/>
          </p:cNvSpPr>
          <p:nvPr/>
        </p:nvSpPr>
        <p:spPr>
          <a:xfrm>
            <a:off x="8249136" y="2791003"/>
            <a:ext cx="394087" cy="432000"/>
          </a:xfrm>
          <a:custGeom>
            <a:avLst/>
            <a:gdLst>
              <a:gd name="connsiteX0" fmla="*/ 1864628 w 4326339"/>
              <a:gd name="connsiteY0" fmla="*/ 3283995 h 4742597"/>
              <a:gd name="connsiteX1" fmla="*/ 1864628 w 4326339"/>
              <a:gd name="connsiteY1" fmla="*/ 4461109 h 4742597"/>
              <a:gd name="connsiteX2" fmla="*/ 2461711 w 4326339"/>
              <a:gd name="connsiteY2" fmla="*/ 4461109 h 4742597"/>
              <a:gd name="connsiteX3" fmla="*/ 2461711 w 4326339"/>
              <a:gd name="connsiteY3" fmla="*/ 3283995 h 4742597"/>
              <a:gd name="connsiteX4" fmla="*/ 1583140 w 4326339"/>
              <a:gd name="connsiteY4" fmla="*/ 3002507 h 4742597"/>
              <a:gd name="connsiteX5" fmla="*/ 2743199 w 4326339"/>
              <a:gd name="connsiteY5" fmla="*/ 3002507 h 4742597"/>
              <a:gd name="connsiteX6" fmla="*/ 2743199 w 4326339"/>
              <a:gd name="connsiteY6" fmla="*/ 4742597 h 4742597"/>
              <a:gd name="connsiteX7" fmla="*/ 1583140 w 4326339"/>
              <a:gd name="connsiteY7" fmla="*/ 4742597 h 4742597"/>
              <a:gd name="connsiteX8" fmla="*/ 281488 w 4326339"/>
              <a:gd name="connsiteY8" fmla="*/ 1850981 h 4742597"/>
              <a:gd name="connsiteX9" fmla="*/ 281488 w 4326339"/>
              <a:gd name="connsiteY9" fmla="*/ 4461109 h 4742597"/>
              <a:gd name="connsiteX10" fmla="*/ 878571 w 4326339"/>
              <a:gd name="connsiteY10" fmla="*/ 4461109 h 4742597"/>
              <a:gd name="connsiteX11" fmla="*/ 878571 w 4326339"/>
              <a:gd name="connsiteY11" fmla="*/ 1850981 h 4742597"/>
              <a:gd name="connsiteX12" fmla="*/ 0 w 4326339"/>
              <a:gd name="connsiteY12" fmla="*/ 1569493 h 4742597"/>
              <a:gd name="connsiteX13" fmla="*/ 1160059 w 4326339"/>
              <a:gd name="connsiteY13" fmla="*/ 1569493 h 4742597"/>
              <a:gd name="connsiteX14" fmla="*/ 1160059 w 4326339"/>
              <a:gd name="connsiteY14" fmla="*/ 4742597 h 4742597"/>
              <a:gd name="connsiteX15" fmla="*/ 0 w 4326339"/>
              <a:gd name="connsiteY15" fmla="*/ 4742597 h 4742597"/>
              <a:gd name="connsiteX16" fmla="*/ 3447768 w 4326339"/>
              <a:gd name="connsiteY16" fmla="*/ 281488 h 4742597"/>
              <a:gd name="connsiteX17" fmla="*/ 3447768 w 4326339"/>
              <a:gd name="connsiteY17" fmla="*/ 4461109 h 4742597"/>
              <a:gd name="connsiteX18" fmla="*/ 4044851 w 4326339"/>
              <a:gd name="connsiteY18" fmla="*/ 4461109 h 4742597"/>
              <a:gd name="connsiteX19" fmla="*/ 4044851 w 4326339"/>
              <a:gd name="connsiteY19" fmla="*/ 281488 h 4742597"/>
              <a:gd name="connsiteX20" fmla="*/ 3166280 w 4326339"/>
              <a:gd name="connsiteY20" fmla="*/ 0 h 4742597"/>
              <a:gd name="connsiteX21" fmla="*/ 4326339 w 4326339"/>
              <a:gd name="connsiteY21" fmla="*/ 0 h 4742597"/>
              <a:gd name="connsiteX22" fmla="*/ 4326339 w 4326339"/>
              <a:gd name="connsiteY22" fmla="*/ 4742597 h 4742597"/>
              <a:gd name="connsiteX23" fmla="*/ 3166280 w 4326339"/>
              <a:gd name="connsiteY23" fmla="*/ 4742597 h 474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26339" h="4742597">
                <a:moveTo>
                  <a:pt x="1864628" y="3283995"/>
                </a:moveTo>
                <a:lnTo>
                  <a:pt x="1864628" y="4461109"/>
                </a:lnTo>
                <a:lnTo>
                  <a:pt x="2461711" y="4461109"/>
                </a:lnTo>
                <a:lnTo>
                  <a:pt x="2461711" y="3283995"/>
                </a:lnTo>
                <a:close/>
                <a:moveTo>
                  <a:pt x="1583140" y="3002507"/>
                </a:moveTo>
                <a:lnTo>
                  <a:pt x="2743199" y="3002507"/>
                </a:lnTo>
                <a:lnTo>
                  <a:pt x="2743199" y="4742597"/>
                </a:lnTo>
                <a:lnTo>
                  <a:pt x="1583140" y="4742597"/>
                </a:lnTo>
                <a:close/>
                <a:moveTo>
                  <a:pt x="281488" y="1850981"/>
                </a:moveTo>
                <a:lnTo>
                  <a:pt x="281488" y="4461109"/>
                </a:lnTo>
                <a:lnTo>
                  <a:pt x="878571" y="4461109"/>
                </a:lnTo>
                <a:lnTo>
                  <a:pt x="878571" y="1850981"/>
                </a:lnTo>
                <a:close/>
                <a:moveTo>
                  <a:pt x="0" y="1569493"/>
                </a:moveTo>
                <a:lnTo>
                  <a:pt x="1160059" y="1569493"/>
                </a:lnTo>
                <a:lnTo>
                  <a:pt x="1160059" y="4742597"/>
                </a:lnTo>
                <a:lnTo>
                  <a:pt x="0" y="4742597"/>
                </a:lnTo>
                <a:close/>
                <a:moveTo>
                  <a:pt x="3447768" y="281488"/>
                </a:moveTo>
                <a:lnTo>
                  <a:pt x="3447768" y="4461109"/>
                </a:lnTo>
                <a:lnTo>
                  <a:pt x="4044851" y="4461109"/>
                </a:lnTo>
                <a:lnTo>
                  <a:pt x="4044851" y="281488"/>
                </a:lnTo>
                <a:close/>
                <a:moveTo>
                  <a:pt x="3166280" y="0"/>
                </a:moveTo>
                <a:lnTo>
                  <a:pt x="4326339" y="0"/>
                </a:lnTo>
                <a:lnTo>
                  <a:pt x="4326339" y="4742597"/>
                </a:lnTo>
                <a:lnTo>
                  <a:pt x="3166280" y="47425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任意多边形 45"/>
          <p:cNvSpPr>
            <a:spLocks noChangeAspect="1"/>
          </p:cNvSpPr>
          <p:nvPr/>
        </p:nvSpPr>
        <p:spPr>
          <a:xfrm>
            <a:off x="5942593" y="4614760"/>
            <a:ext cx="357883" cy="432000"/>
          </a:xfrm>
          <a:custGeom>
            <a:avLst/>
            <a:gdLst>
              <a:gd name="connsiteX0" fmla="*/ 2540739 w 5081480"/>
              <a:gd name="connsiteY0" fmla="*/ 1728231 h 6133889"/>
              <a:gd name="connsiteX1" fmla="*/ 1728230 w 5081480"/>
              <a:gd name="connsiteY1" fmla="*/ 2540740 h 6133889"/>
              <a:gd name="connsiteX2" fmla="*/ 2540739 w 5081480"/>
              <a:gd name="connsiteY2" fmla="*/ 3353249 h 6133889"/>
              <a:gd name="connsiteX3" fmla="*/ 3353248 w 5081480"/>
              <a:gd name="connsiteY3" fmla="*/ 2540740 h 6133889"/>
              <a:gd name="connsiteX4" fmla="*/ 2540739 w 5081480"/>
              <a:gd name="connsiteY4" fmla="*/ 1728231 h 6133889"/>
              <a:gd name="connsiteX5" fmla="*/ 2540740 w 5081480"/>
              <a:gd name="connsiteY5" fmla="*/ 1407975 h 6133889"/>
              <a:gd name="connsiteX6" fmla="*/ 3673505 w 5081480"/>
              <a:gd name="connsiteY6" fmla="*/ 2540740 h 6133889"/>
              <a:gd name="connsiteX7" fmla="*/ 2540740 w 5081480"/>
              <a:gd name="connsiteY7" fmla="*/ 3673505 h 6133889"/>
              <a:gd name="connsiteX8" fmla="*/ 1407975 w 5081480"/>
              <a:gd name="connsiteY8" fmla="*/ 2540740 h 6133889"/>
              <a:gd name="connsiteX9" fmla="*/ 2540740 w 5081480"/>
              <a:gd name="connsiteY9" fmla="*/ 1407975 h 6133889"/>
              <a:gd name="connsiteX10" fmla="*/ 2540740 w 5081480"/>
              <a:gd name="connsiteY10" fmla="*/ 305592 h 6133889"/>
              <a:gd name="connsiteX11" fmla="*/ 960252 w 5081480"/>
              <a:gd name="connsiteY11" fmla="*/ 960252 h 6133889"/>
              <a:gd name="connsiteX12" fmla="*/ 960252 w 5081480"/>
              <a:gd name="connsiteY12" fmla="*/ 4121228 h 6133889"/>
              <a:gd name="connsiteX13" fmla="*/ 2540740 w 5081480"/>
              <a:gd name="connsiteY13" fmla="*/ 5701715 h 6133889"/>
              <a:gd name="connsiteX14" fmla="*/ 4121228 w 5081480"/>
              <a:gd name="connsiteY14" fmla="*/ 4121228 h 6133889"/>
              <a:gd name="connsiteX15" fmla="*/ 4121228 w 5081480"/>
              <a:gd name="connsiteY15" fmla="*/ 960252 h 6133889"/>
              <a:gd name="connsiteX16" fmla="*/ 2540740 w 5081480"/>
              <a:gd name="connsiteY16" fmla="*/ 305592 h 6133889"/>
              <a:gd name="connsiteX17" fmla="*/ 2540741 w 5081480"/>
              <a:gd name="connsiteY17" fmla="*/ 0 h 6133889"/>
              <a:gd name="connsiteX18" fmla="*/ 4337315 w 5081480"/>
              <a:gd name="connsiteY18" fmla="*/ 744165 h 6133889"/>
              <a:gd name="connsiteX19" fmla="*/ 4337315 w 5081480"/>
              <a:gd name="connsiteY19" fmla="*/ 4337315 h 6133889"/>
              <a:gd name="connsiteX20" fmla="*/ 2540740 w 5081480"/>
              <a:gd name="connsiteY20" fmla="*/ 6133889 h 6133889"/>
              <a:gd name="connsiteX21" fmla="*/ 744165 w 5081480"/>
              <a:gd name="connsiteY21" fmla="*/ 4337315 h 6133889"/>
              <a:gd name="connsiteX22" fmla="*/ 744165 w 5081480"/>
              <a:gd name="connsiteY22" fmla="*/ 744165 h 6133889"/>
              <a:gd name="connsiteX23" fmla="*/ 2540741 w 5081480"/>
              <a:gd name="connsiteY23" fmla="*/ 0 h 613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1480" h="6133889">
                <a:moveTo>
                  <a:pt x="2540739" y="1728231"/>
                </a:moveTo>
                <a:cubicBezTo>
                  <a:pt x="2092003" y="1728231"/>
                  <a:pt x="1728230" y="2092004"/>
                  <a:pt x="1728230" y="2540740"/>
                </a:cubicBezTo>
                <a:cubicBezTo>
                  <a:pt x="1728230" y="2989476"/>
                  <a:pt x="2092003" y="3353249"/>
                  <a:pt x="2540739" y="3353249"/>
                </a:cubicBezTo>
                <a:cubicBezTo>
                  <a:pt x="2989475" y="3353249"/>
                  <a:pt x="3353248" y="2989476"/>
                  <a:pt x="3353248" y="2540740"/>
                </a:cubicBezTo>
                <a:cubicBezTo>
                  <a:pt x="3353248" y="2092004"/>
                  <a:pt x="2989475" y="1728231"/>
                  <a:pt x="2540739" y="1728231"/>
                </a:cubicBezTo>
                <a:close/>
                <a:moveTo>
                  <a:pt x="2540740" y="1407975"/>
                </a:moveTo>
                <a:cubicBezTo>
                  <a:pt x="3166349" y="1407975"/>
                  <a:pt x="3673505" y="1915131"/>
                  <a:pt x="3673505" y="2540740"/>
                </a:cubicBezTo>
                <a:cubicBezTo>
                  <a:pt x="3673505" y="3166349"/>
                  <a:pt x="3166349" y="3673505"/>
                  <a:pt x="2540740" y="3673505"/>
                </a:cubicBezTo>
                <a:cubicBezTo>
                  <a:pt x="1915131" y="3673505"/>
                  <a:pt x="1407975" y="3166349"/>
                  <a:pt x="1407975" y="2540740"/>
                </a:cubicBezTo>
                <a:cubicBezTo>
                  <a:pt x="1407975" y="1915131"/>
                  <a:pt x="1915131" y="1407975"/>
                  <a:pt x="2540740" y="1407975"/>
                </a:cubicBezTo>
                <a:close/>
                <a:moveTo>
                  <a:pt x="2540740" y="305592"/>
                </a:moveTo>
                <a:cubicBezTo>
                  <a:pt x="1968716" y="305592"/>
                  <a:pt x="1396692" y="523813"/>
                  <a:pt x="960252" y="960252"/>
                </a:cubicBezTo>
                <a:cubicBezTo>
                  <a:pt x="87373" y="1833132"/>
                  <a:pt x="87373" y="3248348"/>
                  <a:pt x="960252" y="4121228"/>
                </a:cubicBezTo>
                <a:lnTo>
                  <a:pt x="2540740" y="5701715"/>
                </a:lnTo>
                <a:lnTo>
                  <a:pt x="4121228" y="4121228"/>
                </a:lnTo>
                <a:cubicBezTo>
                  <a:pt x="4994107" y="3248348"/>
                  <a:pt x="4994107" y="1833132"/>
                  <a:pt x="4121228" y="960252"/>
                </a:cubicBezTo>
                <a:cubicBezTo>
                  <a:pt x="3684788" y="523813"/>
                  <a:pt x="3112764" y="305592"/>
                  <a:pt x="2540740" y="305592"/>
                </a:cubicBezTo>
                <a:close/>
                <a:moveTo>
                  <a:pt x="2540741" y="0"/>
                </a:moveTo>
                <a:cubicBezTo>
                  <a:pt x="3190972" y="0"/>
                  <a:pt x="3841205" y="248054"/>
                  <a:pt x="4337315" y="744165"/>
                </a:cubicBezTo>
                <a:cubicBezTo>
                  <a:pt x="5329535" y="1736387"/>
                  <a:pt x="5329535" y="3345095"/>
                  <a:pt x="4337315" y="4337315"/>
                </a:cubicBezTo>
                <a:lnTo>
                  <a:pt x="2540740" y="6133889"/>
                </a:lnTo>
                <a:lnTo>
                  <a:pt x="744165" y="4337315"/>
                </a:lnTo>
                <a:cubicBezTo>
                  <a:pt x="-248055" y="3345094"/>
                  <a:pt x="-248055" y="1736387"/>
                  <a:pt x="744165" y="744165"/>
                </a:cubicBezTo>
                <a:cubicBezTo>
                  <a:pt x="1240276" y="248055"/>
                  <a:pt x="1890508" y="0"/>
                  <a:pt x="25407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矩形 46"/>
          <p:cNvSpPr/>
          <p:nvPr/>
        </p:nvSpPr>
        <p:spPr>
          <a:xfrm>
            <a:off x="359078" y="788655"/>
            <a:ext cx="108000" cy="9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文本框 47"/>
          <p:cNvSpPr txBox="1"/>
          <p:nvPr/>
        </p:nvSpPr>
        <p:spPr>
          <a:xfrm>
            <a:off x="8945880" y="751840"/>
            <a:ext cx="2986405" cy="368300"/>
          </a:xfrm>
          <a:prstGeom prst="rect">
            <a:avLst/>
          </a:prstGeom>
          <a:noFill/>
        </p:spPr>
        <p:txBody>
          <a:bodyPr wrap="square" rtlCol="0">
            <a:spAutoFit/>
          </a:bodyPr>
          <a:lstStyle/>
          <a:p>
            <a:pPr algn="ctr"/>
            <a:r>
              <a:rPr lang="zh-CN" altLang="en-US" dirty="0">
                <a:solidFill>
                  <a:schemeClr val="accent1"/>
                </a:solidFill>
                <a:cs typeface="+mn-ea"/>
                <a:sym typeface="+mn-lt"/>
              </a:rPr>
              <a:t>溧阳市乾康木业有限公司</a:t>
            </a:r>
            <a:endParaRPr lang="zh-CN" altLang="en-US" dirty="0">
              <a:solidFill>
                <a:schemeClr val="accent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1+#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1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3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4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5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6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7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nodeType="withEffect">
                                  <p:stCondLst>
                                    <p:cond delay="8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9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110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120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13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14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par>
                          <p:cTn id="68" fill="hold">
                            <p:stCondLst>
                              <p:cond delay="2000"/>
                            </p:stCondLst>
                            <p:childTnLst>
                              <p:par>
                                <p:cTn id="69" presetID="53" presetClass="entr" presetSubtype="16"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p:cTn id="71" dur="500" fill="hold"/>
                                        <p:tgtEl>
                                          <p:spTgt spid="43"/>
                                        </p:tgtEl>
                                        <p:attrNameLst>
                                          <p:attrName>ppt_w</p:attrName>
                                        </p:attrNameLst>
                                      </p:cBhvr>
                                      <p:tavLst>
                                        <p:tav tm="0">
                                          <p:val>
                                            <p:fltVal val="0"/>
                                          </p:val>
                                        </p:tav>
                                        <p:tav tm="100000">
                                          <p:val>
                                            <p:strVal val="#ppt_w"/>
                                          </p:val>
                                        </p:tav>
                                      </p:tavLst>
                                    </p:anim>
                                    <p:anim calcmode="lin" valueType="num">
                                      <p:cBhvr>
                                        <p:cTn id="72" dur="500" fill="hold"/>
                                        <p:tgtEl>
                                          <p:spTgt spid="43"/>
                                        </p:tgtEl>
                                        <p:attrNameLst>
                                          <p:attrName>ppt_h</p:attrName>
                                        </p:attrNameLst>
                                      </p:cBhvr>
                                      <p:tavLst>
                                        <p:tav tm="0">
                                          <p:val>
                                            <p:fltVal val="0"/>
                                          </p:val>
                                        </p:tav>
                                        <p:tav tm="100000">
                                          <p:val>
                                            <p:strVal val="#ppt_h"/>
                                          </p:val>
                                        </p:tav>
                                      </p:tavLst>
                                    </p:anim>
                                    <p:animEffect transition="in" filter="fade">
                                      <p:cBhvr>
                                        <p:cTn id="73" dur="500"/>
                                        <p:tgtEl>
                                          <p:spTgt spid="43"/>
                                        </p:tgtEl>
                                      </p:cBhvr>
                                    </p:animEffect>
                                  </p:childTnLst>
                                </p:cTn>
                              </p:par>
                            </p:childTnLst>
                          </p:cTn>
                        </p:par>
                        <p:par>
                          <p:cTn id="74" fill="hold">
                            <p:stCondLst>
                              <p:cond delay="2500"/>
                            </p:stCondLst>
                            <p:childTnLst>
                              <p:par>
                                <p:cTn id="75" presetID="10"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par>
                          <p:cTn id="81" fill="hold">
                            <p:stCondLst>
                              <p:cond delay="3000"/>
                            </p:stCondLst>
                            <p:childTnLst>
                              <p:par>
                                <p:cTn id="82" presetID="53" presetClass="entr" presetSubtype="16"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500" fill="hold"/>
                                        <p:tgtEl>
                                          <p:spTgt spid="44"/>
                                        </p:tgtEl>
                                        <p:attrNameLst>
                                          <p:attrName>ppt_w</p:attrName>
                                        </p:attrNameLst>
                                      </p:cBhvr>
                                      <p:tavLst>
                                        <p:tav tm="0">
                                          <p:val>
                                            <p:fltVal val="0"/>
                                          </p:val>
                                        </p:tav>
                                        <p:tav tm="100000">
                                          <p:val>
                                            <p:strVal val="#ppt_w"/>
                                          </p:val>
                                        </p:tav>
                                      </p:tavLst>
                                    </p:anim>
                                    <p:anim calcmode="lin" valueType="num">
                                      <p:cBhvr>
                                        <p:cTn id="85" dur="500" fill="hold"/>
                                        <p:tgtEl>
                                          <p:spTgt spid="44"/>
                                        </p:tgtEl>
                                        <p:attrNameLst>
                                          <p:attrName>ppt_h</p:attrName>
                                        </p:attrNameLst>
                                      </p:cBhvr>
                                      <p:tavLst>
                                        <p:tav tm="0">
                                          <p:val>
                                            <p:fltVal val="0"/>
                                          </p:val>
                                        </p:tav>
                                        <p:tav tm="100000">
                                          <p:val>
                                            <p:strVal val="#ppt_h"/>
                                          </p:val>
                                        </p:tav>
                                      </p:tavLst>
                                    </p:anim>
                                    <p:animEffect transition="in" filter="fade">
                                      <p:cBhvr>
                                        <p:cTn id="86" dur="500"/>
                                        <p:tgtEl>
                                          <p:spTgt spid="44"/>
                                        </p:tgtEl>
                                      </p:cBhvr>
                                    </p:animEffect>
                                  </p:childTnLst>
                                </p:cTn>
                              </p:par>
                            </p:childTnLst>
                          </p:cTn>
                        </p:par>
                        <p:par>
                          <p:cTn id="87" fill="hold">
                            <p:stCondLst>
                              <p:cond delay="3500"/>
                            </p:stCondLst>
                            <p:childTnLst>
                              <p:par>
                                <p:cTn id="88" presetID="10" presetClass="entr" presetSubtype="0"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childTnLst>
                          </p:cTn>
                        </p:par>
                        <p:par>
                          <p:cTn id="94" fill="hold">
                            <p:stCondLst>
                              <p:cond delay="4000"/>
                            </p:stCondLst>
                            <p:childTnLst>
                              <p:par>
                                <p:cTn id="95" presetID="53" presetClass="entr" presetSubtype="16" fill="hold" grpId="0" nodeType="after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p:cTn id="97" dur="500" fill="hold"/>
                                        <p:tgtEl>
                                          <p:spTgt spid="46"/>
                                        </p:tgtEl>
                                        <p:attrNameLst>
                                          <p:attrName>ppt_w</p:attrName>
                                        </p:attrNameLst>
                                      </p:cBhvr>
                                      <p:tavLst>
                                        <p:tav tm="0">
                                          <p:val>
                                            <p:fltVal val="0"/>
                                          </p:val>
                                        </p:tav>
                                        <p:tav tm="100000">
                                          <p:val>
                                            <p:strVal val="#ppt_w"/>
                                          </p:val>
                                        </p:tav>
                                      </p:tavLst>
                                    </p:anim>
                                    <p:anim calcmode="lin" valueType="num">
                                      <p:cBhvr>
                                        <p:cTn id="98" dur="500" fill="hold"/>
                                        <p:tgtEl>
                                          <p:spTgt spid="46"/>
                                        </p:tgtEl>
                                        <p:attrNameLst>
                                          <p:attrName>ppt_h</p:attrName>
                                        </p:attrNameLst>
                                      </p:cBhvr>
                                      <p:tavLst>
                                        <p:tav tm="0">
                                          <p:val>
                                            <p:fltVal val="0"/>
                                          </p:val>
                                        </p:tav>
                                        <p:tav tm="100000">
                                          <p:val>
                                            <p:strVal val="#ppt_h"/>
                                          </p:val>
                                        </p:tav>
                                      </p:tavLst>
                                    </p:anim>
                                    <p:animEffect transition="in" filter="fade">
                                      <p:cBhvr>
                                        <p:cTn id="99" dur="500"/>
                                        <p:tgtEl>
                                          <p:spTgt spid="46"/>
                                        </p:tgtEl>
                                      </p:cBhvr>
                                    </p:animEffect>
                                  </p:childTnLst>
                                </p:cTn>
                              </p:par>
                            </p:childTnLst>
                          </p:cTn>
                        </p:par>
                        <p:par>
                          <p:cTn id="100" fill="hold">
                            <p:stCondLst>
                              <p:cond delay="4500"/>
                            </p:stCondLst>
                            <p:childTnLst>
                              <p:par>
                                <p:cTn id="101" presetID="10" presetClass="entr" presetSubtype="0" fill="hold" grpId="0" nodeType="after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500"/>
                                        <p:tgtEl>
                                          <p:spTgt spid="28"/>
                                        </p:tgtEl>
                                      </p:cBhvr>
                                    </p:animEffect>
                                  </p:childTnLst>
                                </p:cTn>
                              </p:par>
                            </p:childTnLst>
                          </p:cTn>
                        </p:par>
                        <p:par>
                          <p:cTn id="107" fill="hold">
                            <p:stCondLst>
                              <p:cond delay="5000"/>
                            </p:stCondLst>
                            <p:childTnLst>
                              <p:par>
                                <p:cTn id="108" presetID="5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animEffect transition="in" filter="fade">
                                      <p:cBhvr>
                                        <p:cTn id="112" dur="500"/>
                                        <p:tgtEl>
                                          <p:spTgt spid="45"/>
                                        </p:tgtEl>
                                      </p:cBhvr>
                                    </p:animEffect>
                                  </p:childTnLst>
                                </p:cTn>
                              </p:par>
                            </p:childTnLst>
                          </p:cTn>
                        </p:par>
                        <p:par>
                          <p:cTn id="113" fill="hold">
                            <p:stCondLst>
                              <p:cond delay="5500"/>
                            </p:stCondLst>
                            <p:childTnLst>
                              <p:par>
                                <p:cTn id="114" presetID="10" presetClass="entr" presetSubtype="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fade">
                                      <p:cBhvr>
                                        <p:cTn id="116" dur="500"/>
                                        <p:tgtEl>
                                          <p:spTgt spid="2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childTnLst>
                          </p:cTn>
                        </p:par>
                        <p:par>
                          <p:cTn id="120" fill="hold">
                            <p:stCondLst>
                              <p:cond delay="6000"/>
                            </p:stCondLst>
                            <p:childTnLst>
                              <p:par>
                                <p:cTn id="121" presetID="53" presetClass="entr" presetSubtype="16" fill="hold" grpId="0" nodeType="after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p:cTn id="123" dur="500" fill="hold"/>
                                        <p:tgtEl>
                                          <p:spTgt spid="42"/>
                                        </p:tgtEl>
                                        <p:attrNameLst>
                                          <p:attrName>ppt_w</p:attrName>
                                        </p:attrNameLst>
                                      </p:cBhvr>
                                      <p:tavLst>
                                        <p:tav tm="0">
                                          <p:val>
                                            <p:fltVal val="0"/>
                                          </p:val>
                                        </p:tav>
                                        <p:tav tm="100000">
                                          <p:val>
                                            <p:strVal val="#ppt_w"/>
                                          </p:val>
                                        </p:tav>
                                      </p:tavLst>
                                    </p:anim>
                                    <p:anim calcmode="lin" valueType="num">
                                      <p:cBhvr>
                                        <p:cTn id="124" dur="500" fill="hold"/>
                                        <p:tgtEl>
                                          <p:spTgt spid="42"/>
                                        </p:tgtEl>
                                        <p:attrNameLst>
                                          <p:attrName>ppt_h</p:attrName>
                                        </p:attrNameLst>
                                      </p:cBhvr>
                                      <p:tavLst>
                                        <p:tav tm="0">
                                          <p:val>
                                            <p:fltVal val="0"/>
                                          </p:val>
                                        </p:tav>
                                        <p:tav tm="100000">
                                          <p:val>
                                            <p:strVal val="#ppt_h"/>
                                          </p:val>
                                        </p:tav>
                                      </p:tavLst>
                                    </p:anim>
                                    <p:animEffect transition="in" filter="fade">
                                      <p:cBhvr>
                                        <p:cTn id="125" dur="500"/>
                                        <p:tgtEl>
                                          <p:spTgt spid="42"/>
                                        </p:tgtEl>
                                      </p:cBhvr>
                                    </p:animEffect>
                                  </p:childTnLst>
                                </p:cTn>
                              </p:par>
                            </p:childTnLst>
                          </p:cTn>
                        </p:par>
                        <p:par>
                          <p:cTn id="126" fill="hold">
                            <p:stCondLst>
                              <p:cond delay="6500"/>
                            </p:stCondLst>
                            <p:childTnLst>
                              <p:par>
                                <p:cTn id="127" presetID="10" presetClass="entr" presetSubtype="0" fill="hold" grpId="0" nodeType="after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fade">
                                      <p:cBhvr>
                                        <p:cTn id="129" dur="500"/>
                                        <p:tgtEl>
                                          <p:spTgt spid="31"/>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29" grpId="0"/>
      <p:bldP spid="30" grpId="0"/>
      <p:bldP spid="31" grpId="0"/>
      <p:bldP spid="32" grpId="0"/>
      <p:bldP spid="38" grpId="0"/>
      <p:bldP spid="42" grpId="0" animBg="1"/>
      <p:bldP spid="43" grpId="0" animBg="1"/>
      <p:bldP spid="44" grpId="0" animBg="1"/>
      <p:bldP spid="45" grpId="0" animBg="1"/>
      <p:bldP spid="46" grpId="0" animBg="1"/>
      <p:bldP spid="47" grpId="0" animBg="1"/>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技术展示</a:t>
            </a:r>
            <a:endParaRPr lang="zh-CN" altLang="en-US" dirty="0">
              <a:sym typeface="+mn-ea"/>
            </a:endParaRPr>
          </a:p>
        </p:txBody>
      </p:sp>
      <p:pic>
        <p:nvPicPr>
          <p:cNvPr id="22534" name="Picture 2"/>
          <p:cNvPicPr>
            <a:picLocks noChangeAspect="1"/>
          </p:cNvPicPr>
          <p:nvPr/>
        </p:nvPicPr>
        <p:blipFill>
          <a:blip r:embed="rId1"/>
          <a:stretch>
            <a:fillRect/>
          </a:stretch>
        </p:blipFill>
        <p:spPr>
          <a:xfrm>
            <a:off x="1699260" y="1075055"/>
            <a:ext cx="3503295" cy="3950335"/>
          </a:xfrm>
          <a:prstGeom prst="rect">
            <a:avLst/>
          </a:prstGeom>
          <a:noFill/>
          <a:ln w="9525">
            <a:noFill/>
          </a:ln>
        </p:spPr>
      </p:pic>
      <p:pic>
        <p:nvPicPr>
          <p:cNvPr id="22535" name="Picture 3"/>
          <p:cNvPicPr>
            <a:picLocks noChangeAspect="1"/>
          </p:cNvPicPr>
          <p:nvPr/>
        </p:nvPicPr>
        <p:blipFill>
          <a:blip r:embed="rId2"/>
          <a:stretch>
            <a:fillRect/>
          </a:stretch>
        </p:blipFill>
        <p:spPr>
          <a:xfrm>
            <a:off x="6165215" y="1075055"/>
            <a:ext cx="5648325" cy="3950335"/>
          </a:xfrm>
          <a:prstGeom prst="rect">
            <a:avLst/>
          </a:prstGeom>
          <a:noFill/>
          <a:ln w="9525">
            <a:noFill/>
          </a:ln>
        </p:spPr>
      </p:pic>
      <p:sp>
        <p:nvSpPr>
          <p:cNvPr id="22536" name="矩形 16"/>
          <p:cNvSpPr/>
          <p:nvPr/>
        </p:nvSpPr>
        <p:spPr>
          <a:xfrm>
            <a:off x="2971800" y="5332095"/>
            <a:ext cx="6248400" cy="1198880"/>
          </a:xfrm>
          <a:prstGeom prst="rect">
            <a:avLst/>
          </a:prstGeom>
          <a:noFill/>
          <a:ln w="9525">
            <a:noFill/>
          </a:ln>
        </p:spPr>
        <p:txBody>
          <a:bodyPr anchor="t" anchorCtr="0">
            <a:spAutoFit/>
          </a:bodyPr>
          <a:p>
            <a:pPr>
              <a:buFont typeface="Wingdings" panose="05000000000000000000" pitchFamily="2" charset="2"/>
            </a:pPr>
            <a:r>
              <a:rPr lang="en-US" altLang="zh-CN" b="1" dirty="0">
                <a:solidFill>
                  <a:schemeClr val="tx2"/>
                </a:solidFill>
                <a:latin typeface="楷体_GB2312" pitchFamily="49" charset="-122"/>
                <a:ea typeface="楷体_GB2312" pitchFamily="49" charset="-122"/>
              </a:rPr>
              <a:t>    </a:t>
            </a:r>
            <a:r>
              <a:rPr lang="zh-CN" altLang="en-US" b="1" dirty="0">
                <a:solidFill>
                  <a:schemeClr val="tx2"/>
                </a:solidFill>
                <a:latin typeface="楷体_GB2312" pitchFamily="49" charset="-122"/>
                <a:ea typeface="楷体_GB2312" pitchFamily="49" charset="-122"/>
              </a:rPr>
              <a:t>热收缩膜用于各种产品的销售和运输</a:t>
            </a:r>
            <a:r>
              <a:rPr lang="en-US" altLang="zh-CN" b="1" dirty="0">
                <a:solidFill>
                  <a:schemeClr val="tx2"/>
                </a:solidFill>
                <a:latin typeface="楷体_GB2312" pitchFamily="49" charset="-122"/>
                <a:ea typeface="楷体_GB2312" pitchFamily="49" charset="-122"/>
              </a:rPr>
              <a:t>,</a:t>
            </a:r>
            <a:r>
              <a:rPr lang="zh-CN" altLang="en-US" b="1" dirty="0">
                <a:solidFill>
                  <a:schemeClr val="tx2"/>
                </a:solidFill>
                <a:latin typeface="楷体_GB2312" pitchFamily="49" charset="-122"/>
                <a:ea typeface="楷体_GB2312" pitchFamily="49" charset="-122"/>
              </a:rPr>
              <a:t>其主要作用是稳固、遮盖和保护产品。</a:t>
            </a:r>
            <a:endParaRPr lang="zh-CN" altLang="en-US" b="1" dirty="0">
              <a:solidFill>
                <a:schemeClr val="tx2"/>
              </a:solidFill>
              <a:latin typeface="楷体_GB2312" pitchFamily="49" charset="-122"/>
              <a:ea typeface="楷体_GB2312" pitchFamily="49" charset="-122"/>
            </a:endParaRPr>
          </a:p>
          <a:p>
            <a:pPr>
              <a:buFont typeface="Wingdings" panose="05000000000000000000" pitchFamily="2" charset="2"/>
            </a:pPr>
            <a:r>
              <a:rPr lang="en-US" altLang="zh-CN" b="1" dirty="0">
                <a:solidFill>
                  <a:schemeClr val="tx2"/>
                </a:solidFill>
                <a:latin typeface="楷体_GB2312" pitchFamily="49" charset="-122"/>
                <a:ea typeface="楷体_GB2312" pitchFamily="49" charset="-122"/>
              </a:rPr>
              <a:t>    </a:t>
            </a:r>
            <a:r>
              <a:rPr lang="zh-CN" altLang="en-US" b="1" dirty="0">
                <a:solidFill>
                  <a:schemeClr val="tx2"/>
                </a:solidFill>
                <a:latin typeface="楷体_GB2312" pitchFamily="49" charset="-122"/>
                <a:ea typeface="楷体_GB2312" pitchFamily="49" charset="-122"/>
              </a:rPr>
              <a:t>热收缩膜具有操作简便、适用范围广、密封性好、耐穿刺性好、收缩性好、成本低、档次高等特点。</a:t>
            </a:r>
            <a:endParaRPr lang="zh-CN" altLang="en-US" dirty="0">
              <a:latin typeface="Arial" panose="020B0604020202020204" pitchFamily="34" charset="0"/>
              <a:ea typeface="宋体" panose="02010600030101010101" pitchFamily="2" charset="-122"/>
            </a:endParaRPr>
          </a:p>
        </p:txBody>
      </p:sp>
      <p:sp>
        <p:nvSpPr>
          <p:cNvPr id="54" name="椭圆 34"/>
          <p:cNvSpPr>
            <a:spLocks noChangeArrowheads="1"/>
          </p:cNvSpPr>
          <p:nvPr/>
        </p:nvSpPr>
        <p:spPr bwMode="auto">
          <a:xfrm>
            <a:off x="5332095" y="347980"/>
            <a:ext cx="601345" cy="635635"/>
          </a:xfrm>
          <a:prstGeom prst="ellipse">
            <a:avLst/>
          </a:prstGeom>
          <a:solidFill>
            <a:srgbClr val="ED7D31"/>
          </a:solidFill>
          <a:ln w="28575">
            <a:noFill/>
            <a:miter lim="800000"/>
          </a:ln>
        </p:spPr>
        <p:txBody>
          <a:bodyPr anchor="ctr"/>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6337300" y="404495"/>
            <a:ext cx="1970405" cy="521970"/>
          </a:xfrm>
          <a:prstGeom prst="rect">
            <a:avLst/>
          </a:prstGeom>
          <a:noFill/>
        </p:spPr>
        <p:txBody>
          <a:bodyPr wrap="none" rtlCol="0" anchor="t">
            <a:spAutoFit/>
          </a:bodyPr>
          <a:p>
            <a:r>
              <a:rPr lang="zh-CN" altLang="en-US" sz="2800" b="1" noProof="0" dirty="0" smtClean="0">
                <a:ln>
                  <a:noFill/>
                </a:ln>
                <a:effectLst>
                  <a:outerShdw blurRad="38100" dist="38100" dir="2700000" algn="tl">
                    <a:srgbClr val="C0C0C0"/>
                  </a:outerShdw>
                </a:effectLst>
                <a:uLnTx/>
                <a:uFillTx/>
                <a:latin typeface="楷体" panose="02010609060101010101" pitchFamily="49" charset="-122"/>
                <a:ea typeface="楷体" panose="02010609060101010101" pitchFamily="49" charset="-122"/>
                <a:sym typeface="+mn-ea"/>
              </a:rPr>
              <a:t>热缩膜包装</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技术展示</a:t>
            </a:r>
            <a:endParaRPr lang="zh-CN" altLang="en-US" dirty="0">
              <a:sym typeface="+mn-ea"/>
            </a:endParaRPr>
          </a:p>
        </p:txBody>
      </p:sp>
      <p:sp>
        <p:nvSpPr>
          <p:cNvPr id="54" name="椭圆 34"/>
          <p:cNvSpPr>
            <a:spLocks noChangeArrowheads="1"/>
          </p:cNvSpPr>
          <p:nvPr/>
        </p:nvSpPr>
        <p:spPr bwMode="auto">
          <a:xfrm>
            <a:off x="6715125" y="1119505"/>
            <a:ext cx="601345" cy="635635"/>
          </a:xfrm>
          <a:prstGeom prst="ellipse">
            <a:avLst/>
          </a:prstGeom>
          <a:solidFill>
            <a:srgbClr val="ED7D31"/>
          </a:solidFill>
          <a:ln w="28575">
            <a:noFill/>
            <a:miter lim="800000"/>
          </a:ln>
        </p:spPr>
        <p:txBody>
          <a:bodyPr anchor="ctr"/>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7765415" y="1119505"/>
            <a:ext cx="2316480" cy="521970"/>
          </a:xfrm>
          <a:prstGeom prst="rect">
            <a:avLst/>
          </a:prstGeom>
          <a:noFill/>
        </p:spPr>
        <p:txBody>
          <a:bodyPr wrap="none" rtlCol="0" anchor="t">
            <a:spAutoFit/>
          </a:bodyPr>
          <a:p>
            <a:r>
              <a:rPr lang="zh-CN" altLang="en-US" sz="2800"/>
              <a:t>设备真空处理</a:t>
            </a:r>
            <a:endParaRPr lang="zh-CN" altLang="en-US" sz="2800"/>
          </a:p>
        </p:txBody>
      </p:sp>
      <p:pic>
        <p:nvPicPr>
          <p:cNvPr id="4" name="图片 3"/>
          <p:cNvPicPr>
            <a:picLocks noChangeAspect="1"/>
          </p:cNvPicPr>
          <p:nvPr/>
        </p:nvPicPr>
        <p:blipFill>
          <a:blip r:embed="rId1"/>
          <a:stretch>
            <a:fillRect/>
          </a:stretch>
        </p:blipFill>
        <p:spPr>
          <a:xfrm>
            <a:off x="365125" y="1289685"/>
            <a:ext cx="5117465" cy="3838575"/>
          </a:xfrm>
          <a:prstGeom prst="rect">
            <a:avLst/>
          </a:prstGeom>
        </p:spPr>
      </p:pic>
      <p:pic>
        <p:nvPicPr>
          <p:cNvPr id="5" name="图片 4"/>
          <p:cNvPicPr>
            <a:picLocks noChangeAspect="1"/>
          </p:cNvPicPr>
          <p:nvPr/>
        </p:nvPicPr>
        <p:blipFill>
          <a:blip r:embed="rId2"/>
          <a:stretch>
            <a:fillRect/>
          </a:stretch>
        </p:blipFill>
        <p:spPr>
          <a:xfrm>
            <a:off x="6368415" y="2279650"/>
            <a:ext cx="5455920" cy="4092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打包展示</a:t>
            </a:r>
            <a:endParaRPr lang="zh-CN" altLang="en-US" dirty="0">
              <a:sym typeface="+mn-ea"/>
            </a:endParaRPr>
          </a:p>
        </p:txBody>
      </p:sp>
      <p:sp>
        <p:nvSpPr>
          <p:cNvPr id="4" name="矩形 15"/>
          <p:cNvSpPr/>
          <p:nvPr/>
        </p:nvSpPr>
        <p:spPr>
          <a:xfrm>
            <a:off x="3204845" y="927100"/>
            <a:ext cx="5680075" cy="460375"/>
          </a:xfrm>
          <a:prstGeom prst="rect">
            <a:avLst/>
          </a:prstGeom>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布勒（常州）机械有限公司</a:t>
            </a:r>
            <a:endPar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pic>
        <p:nvPicPr>
          <p:cNvPr id="27654" name="Picture 9"/>
          <p:cNvPicPr>
            <a:picLocks noChangeAspect="1"/>
          </p:cNvPicPr>
          <p:nvPr/>
        </p:nvPicPr>
        <p:blipFill>
          <a:blip r:embed="rId1"/>
          <a:stretch>
            <a:fillRect/>
          </a:stretch>
        </p:blipFill>
        <p:spPr>
          <a:xfrm>
            <a:off x="212090" y="1691640"/>
            <a:ext cx="2712085" cy="3616960"/>
          </a:xfrm>
          <a:prstGeom prst="rect">
            <a:avLst/>
          </a:prstGeom>
          <a:noFill/>
          <a:ln w="9525">
            <a:noFill/>
          </a:ln>
        </p:spPr>
      </p:pic>
      <p:pic>
        <p:nvPicPr>
          <p:cNvPr id="27655" name="Picture 10"/>
          <p:cNvPicPr>
            <a:picLocks noChangeAspect="1"/>
          </p:cNvPicPr>
          <p:nvPr/>
        </p:nvPicPr>
        <p:blipFill>
          <a:blip r:embed="rId2"/>
          <a:stretch>
            <a:fillRect/>
          </a:stretch>
        </p:blipFill>
        <p:spPr>
          <a:xfrm>
            <a:off x="3204845" y="1691640"/>
            <a:ext cx="2711450" cy="3616960"/>
          </a:xfrm>
          <a:prstGeom prst="rect">
            <a:avLst/>
          </a:prstGeom>
          <a:noFill/>
          <a:ln w="9525">
            <a:noFill/>
          </a:ln>
        </p:spPr>
      </p:pic>
      <p:pic>
        <p:nvPicPr>
          <p:cNvPr id="28678" name="Picture 9"/>
          <p:cNvPicPr>
            <a:picLocks noChangeAspect="1"/>
          </p:cNvPicPr>
          <p:nvPr/>
        </p:nvPicPr>
        <p:blipFill>
          <a:blip r:embed="rId3"/>
          <a:stretch>
            <a:fillRect/>
          </a:stretch>
        </p:blipFill>
        <p:spPr>
          <a:xfrm>
            <a:off x="6196965" y="1691640"/>
            <a:ext cx="2688590" cy="3584575"/>
          </a:xfrm>
          <a:prstGeom prst="rect">
            <a:avLst/>
          </a:prstGeom>
          <a:noFill/>
          <a:ln w="9525">
            <a:noFill/>
          </a:ln>
        </p:spPr>
      </p:pic>
      <p:pic>
        <p:nvPicPr>
          <p:cNvPr id="28679" name="Picture 10"/>
          <p:cNvPicPr>
            <a:picLocks noChangeAspect="1"/>
          </p:cNvPicPr>
          <p:nvPr/>
        </p:nvPicPr>
        <p:blipFill>
          <a:blip r:embed="rId4"/>
          <a:stretch>
            <a:fillRect/>
          </a:stretch>
        </p:blipFill>
        <p:spPr>
          <a:xfrm>
            <a:off x="9336405" y="1699260"/>
            <a:ext cx="2706370" cy="3609340"/>
          </a:xfrm>
          <a:prstGeom prst="rect">
            <a:avLst/>
          </a:prstGeom>
          <a:noFill/>
          <a:ln w="9525">
            <a:noFill/>
          </a:ln>
        </p:spPr>
      </p:pic>
      <p:grpSp>
        <p:nvGrpSpPr>
          <p:cNvPr id="5" name="组合 4"/>
          <p:cNvGrpSpPr/>
          <p:nvPr/>
        </p:nvGrpSpPr>
        <p:grpSpPr>
          <a:xfrm>
            <a:off x="1081424" y="5541776"/>
            <a:ext cx="972995" cy="972994"/>
            <a:chOff x="3899554" y="3897761"/>
            <a:chExt cx="972995" cy="972994"/>
          </a:xfrm>
        </p:grpSpPr>
        <p:sp>
          <p:nvSpPr>
            <p:cNvPr id="24" name="isḷiḍê"/>
            <p:cNvSpPr/>
            <p:nvPr/>
          </p:nvSpPr>
          <p:spPr>
            <a:xfrm>
              <a:off x="3899554" y="3897761"/>
              <a:ext cx="972995" cy="972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p>
          </p:txBody>
        </p:sp>
        <p:sp>
          <p:nvSpPr>
            <p:cNvPr id="49" name="iŝḷíďe"/>
            <p:cNvSpPr/>
            <p:nvPr/>
          </p:nvSpPr>
          <p:spPr bwMode="auto">
            <a:xfrm>
              <a:off x="4232627" y="4242798"/>
              <a:ext cx="306850" cy="282919"/>
            </a:xfrm>
            <a:custGeom>
              <a:avLst/>
              <a:gdLst>
                <a:gd name="T0" fmla="*/ 5370 w 5490"/>
                <a:gd name="T1" fmla="*/ 3327 h 5069"/>
                <a:gd name="T2" fmla="*/ 5111 w 5490"/>
                <a:gd name="T3" fmla="*/ 2954 h 5069"/>
                <a:gd name="T4" fmla="*/ 5292 w 5490"/>
                <a:gd name="T5" fmla="*/ 1730 h 5069"/>
                <a:gd name="T6" fmla="*/ 5213 w 5490"/>
                <a:gd name="T7" fmla="*/ 1457 h 5069"/>
                <a:gd name="T8" fmla="*/ 4973 w 5490"/>
                <a:gd name="T9" fmla="*/ 1340 h 5069"/>
                <a:gd name="T10" fmla="*/ 4973 w 5490"/>
                <a:gd name="T11" fmla="*/ 629 h 5069"/>
                <a:gd name="T12" fmla="*/ 4345 w 5490"/>
                <a:gd name="T13" fmla="*/ 0 h 5069"/>
                <a:gd name="T14" fmla="*/ 3325 w 5490"/>
                <a:gd name="T15" fmla="*/ 0 h 5069"/>
                <a:gd name="T16" fmla="*/ 2674 w 5490"/>
                <a:gd name="T17" fmla="*/ 248 h 5069"/>
                <a:gd name="T18" fmla="*/ 2367 w 5490"/>
                <a:gd name="T19" fmla="*/ 383 h 5069"/>
                <a:gd name="T20" fmla="*/ 893 w 5490"/>
                <a:gd name="T21" fmla="*/ 383 h 5069"/>
                <a:gd name="T22" fmla="*/ 333 w 5490"/>
                <a:gd name="T23" fmla="*/ 929 h 5069"/>
                <a:gd name="T24" fmla="*/ 333 w 5490"/>
                <a:gd name="T25" fmla="*/ 1340 h 5069"/>
                <a:gd name="T26" fmla="*/ 94 w 5490"/>
                <a:gd name="T27" fmla="*/ 1457 h 5069"/>
                <a:gd name="T28" fmla="*/ 15 w 5490"/>
                <a:gd name="T29" fmla="*/ 1730 h 5069"/>
                <a:gd name="T30" fmla="*/ 424 w 5490"/>
                <a:gd name="T31" fmla="*/ 4492 h 5069"/>
                <a:gd name="T32" fmla="*/ 761 w 5490"/>
                <a:gd name="T33" fmla="*/ 4783 h 5069"/>
                <a:gd name="T34" fmla="*/ 3716 w 5490"/>
                <a:gd name="T35" fmla="*/ 4783 h 5069"/>
                <a:gd name="T36" fmla="*/ 4166 w 5490"/>
                <a:gd name="T37" fmla="*/ 5069 h 5069"/>
                <a:gd name="T38" fmla="*/ 4514 w 5490"/>
                <a:gd name="T39" fmla="*/ 5069 h 5069"/>
                <a:gd name="T40" fmla="*/ 5012 w 5490"/>
                <a:gd name="T41" fmla="*/ 4571 h 5069"/>
                <a:gd name="T42" fmla="*/ 5012 w 5490"/>
                <a:gd name="T43" fmla="*/ 4107 h 5069"/>
                <a:gd name="T44" fmla="*/ 5404 w 5490"/>
                <a:gd name="T45" fmla="*/ 3842 h 5069"/>
                <a:gd name="T46" fmla="*/ 5370 w 5490"/>
                <a:gd name="T47" fmla="*/ 3327 h 5069"/>
                <a:gd name="T48" fmla="*/ 744 w 5490"/>
                <a:gd name="T49" fmla="*/ 1339 h 5069"/>
                <a:gd name="T50" fmla="*/ 744 w 5490"/>
                <a:gd name="T51" fmla="*/ 929 h 5069"/>
                <a:gd name="T52" fmla="*/ 893 w 5490"/>
                <a:gd name="T53" fmla="*/ 794 h 5069"/>
                <a:gd name="T54" fmla="*/ 2367 w 5490"/>
                <a:gd name="T55" fmla="*/ 794 h 5069"/>
                <a:gd name="T56" fmla="*/ 2929 w 5490"/>
                <a:gd name="T57" fmla="*/ 570 h 5069"/>
                <a:gd name="T58" fmla="*/ 3325 w 5490"/>
                <a:gd name="T59" fmla="*/ 411 h 5069"/>
                <a:gd name="T60" fmla="*/ 4345 w 5490"/>
                <a:gd name="T61" fmla="*/ 411 h 5069"/>
                <a:gd name="T62" fmla="*/ 4563 w 5490"/>
                <a:gd name="T63" fmla="*/ 629 h 5069"/>
                <a:gd name="T64" fmla="*/ 4563 w 5490"/>
                <a:gd name="T65" fmla="*/ 1339 h 5069"/>
                <a:gd name="T66" fmla="*/ 744 w 5490"/>
                <a:gd name="T67" fmla="*/ 1339 h 5069"/>
                <a:gd name="T68" fmla="*/ 5115 w 5490"/>
                <a:gd name="T69" fmla="*/ 3700 h 5069"/>
                <a:gd name="T70" fmla="*/ 4950 w 5490"/>
                <a:gd name="T71" fmla="*/ 3800 h 5069"/>
                <a:gd name="T72" fmla="*/ 4688 w 5490"/>
                <a:gd name="T73" fmla="*/ 3800 h 5069"/>
                <a:gd name="T74" fmla="*/ 4688 w 5490"/>
                <a:gd name="T75" fmla="*/ 4573 h 5069"/>
                <a:gd name="T76" fmla="*/ 4502 w 5490"/>
                <a:gd name="T77" fmla="*/ 4760 h 5069"/>
                <a:gd name="T78" fmla="*/ 4153 w 5490"/>
                <a:gd name="T79" fmla="*/ 4760 h 5069"/>
                <a:gd name="T80" fmla="*/ 3967 w 5490"/>
                <a:gd name="T81" fmla="*/ 4573 h 5069"/>
                <a:gd name="T82" fmla="*/ 3967 w 5490"/>
                <a:gd name="T83" fmla="*/ 3800 h 5069"/>
                <a:gd name="T84" fmla="*/ 3705 w 5490"/>
                <a:gd name="T85" fmla="*/ 3800 h 5069"/>
                <a:gd name="T86" fmla="*/ 3540 w 5490"/>
                <a:gd name="T87" fmla="*/ 3700 h 5069"/>
                <a:gd name="T88" fmla="*/ 3552 w 5490"/>
                <a:gd name="T89" fmla="*/ 3507 h 5069"/>
                <a:gd name="T90" fmla="*/ 4175 w 5490"/>
                <a:gd name="T91" fmla="*/ 2614 h 5069"/>
                <a:gd name="T92" fmla="*/ 4328 w 5490"/>
                <a:gd name="T93" fmla="*/ 2535 h 5069"/>
                <a:gd name="T94" fmla="*/ 4481 w 5490"/>
                <a:gd name="T95" fmla="*/ 2614 h 5069"/>
                <a:gd name="T96" fmla="*/ 5103 w 5490"/>
                <a:gd name="T97" fmla="*/ 3507 h 5069"/>
                <a:gd name="T98" fmla="*/ 5115 w 5490"/>
                <a:gd name="T99" fmla="*/ 3700 h 5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90" h="5069">
                  <a:moveTo>
                    <a:pt x="5370" y="3327"/>
                  </a:moveTo>
                  <a:lnTo>
                    <a:pt x="5111" y="2954"/>
                  </a:lnTo>
                  <a:lnTo>
                    <a:pt x="5292" y="1730"/>
                  </a:lnTo>
                  <a:cubicBezTo>
                    <a:pt x="5306" y="1632"/>
                    <a:pt x="5278" y="1532"/>
                    <a:pt x="5213" y="1457"/>
                  </a:cubicBezTo>
                  <a:cubicBezTo>
                    <a:pt x="5152" y="1387"/>
                    <a:pt x="5066" y="1345"/>
                    <a:pt x="4973" y="1340"/>
                  </a:cubicBezTo>
                  <a:lnTo>
                    <a:pt x="4973" y="629"/>
                  </a:lnTo>
                  <a:cubicBezTo>
                    <a:pt x="4973" y="282"/>
                    <a:pt x="4691" y="0"/>
                    <a:pt x="4345" y="0"/>
                  </a:cubicBezTo>
                  <a:lnTo>
                    <a:pt x="3325" y="0"/>
                  </a:lnTo>
                  <a:cubicBezTo>
                    <a:pt x="2986" y="0"/>
                    <a:pt x="2805" y="144"/>
                    <a:pt x="2674" y="248"/>
                  </a:cubicBezTo>
                  <a:cubicBezTo>
                    <a:pt x="2568" y="333"/>
                    <a:pt x="2504" y="383"/>
                    <a:pt x="2367" y="383"/>
                  </a:cubicBezTo>
                  <a:lnTo>
                    <a:pt x="893" y="383"/>
                  </a:lnTo>
                  <a:cubicBezTo>
                    <a:pt x="584" y="383"/>
                    <a:pt x="333" y="628"/>
                    <a:pt x="333" y="929"/>
                  </a:cubicBezTo>
                  <a:lnTo>
                    <a:pt x="333" y="1340"/>
                  </a:lnTo>
                  <a:cubicBezTo>
                    <a:pt x="241" y="1345"/>
                    <a:pt x="155" y="1387"/>
                    <a:pt x="94" y="1457"/>
                  </a:cubicBezTo>
                  <a:cubicBezTo>
                    <a:pt x="29" y="1532"/>
                    <a:pt x="0" y="1632"/>
                    <a:pt x="15" y="1730"/>
                  </a:cubicBezTo>
                  <a:lnTo>
                    <a:pt x="424" y="4492"/>
                  </a:lnTo>
                  <a:cubicBezTo>
                    <a:pt x="449" y="4659"/>
                    <a:pt x="592" y="4783"/>
                    <a:pt x="761" y="4783"/>
                  </a:cubicBezTo>
                  <a:lnTo>
                    <a:pt x="3716" y="4783"/>
                  </a:lnTo>
                  <a:cubicBezTo>
                    <a:pt x="3795" y="4952"/>
                    <a:pt x="3967" y="5069"/>
                    <a:pt x="4166" y="5069"/>
                  </a:cubicBezTo>
                  <a:lnTo>
                    <a:pt x="4514" y="5069"/>
                  </a:lnTo>
                  <a:cubicBezTo>
                    <a:pt x="4789" y="5069"/>
                    <a:pt x="5012" y="4846"/>
                    <a:pt x="5012" y="4571"/>
                  </a:cubicBezTo>
                  <a:lnTo>
                    <a:pt x="5012" y="4107"/>
                  </a:lnTo>
                  <a:cubicBezTo>
                    <a:pt x="5178" y="4090"/>
                    <a:pt x="5325" y="3992"/>
                    <a:pt x="5404" y="3842"/>
                  </a:cubicBezTo>
                  <a:cubicBezTo>
                    <a:pt x="5490" y="3677"/>
                    <a:pt x="5477" y="3479"/>
                    <a:pt x="5370" y="3327"/>
                  </a:cubicBezTo>
                  <a:close/>
                  <a:moveTo>
                    <a:pt x="744" y="1339"/>
                  </a:moveTo>
                  <a:lnTo>
                    <a:pt x="744" y="929"/>
                  </a:lnTo>
                  <a:cubicBezTo>
                    <a:pt x="744" y="844"/>
                    <a:pt x="820" y="794"/>
                    <a:pt x="893" y="794"/>
                  </a:cubicBezTo>
                  <a:lnTo>
                    <a:pt x="2367" y="794"/>
                  </a:lnTo>
                  <a:cubicBezTo>
                    <a:pt x="2647" y="794"/>
                    <a:pt x="2804" y="670"/>
                    <a:pt x="2929" y="570"/>
                  </a:cubicBezTo>
                  <a:cubicBezTo>
                    <a:pt x="3045" y="478"/>
                    <a:pt x="3129" y="411"/>
                    <a:pt x="3325" y="411"/>
                  </a:cubicBezTo>
                  <a:lnTo>
                    <a:pt x="4345" y="411"/>
                  </a:lnTo>
                  <a:cubicBezTo>
                    <a:pt x="4465" y="411"/>
                    <a:pt x="4563" y="509"/>
                    <a:pt x="4563" y="629"/>
                  </a:cubicBezTo>
                  <a:lnTo>
                    <a:pt x="4563" y="1339"/>
                  </a:lnTo>
                  <a:lnTo>
                    <a:pt x="744" y="1339"/>
                  </a:lnTo>
                  <a:close/>
                  <a:moveTo>
                    <a:pt x="5115" y="3700"/>
                  </a:moveTo>
                  <a:cubicBezTo>
                    <a:pt x="5083" y="3761"/>
                    <a:pt x="5019" y="3800"/>
                    <a:pt x="4950" y="3800"/>
                  </a:cubicBezTo>
                  <a:lnTo>
                    <a:pt x="4688" y="3800"/>
                  </a:lnTo>
                  <a:lnTo>
                    <a:pt x="4688" y="4573"/>
                  </a:lnTo>
                  <a:cubicBezTo>
                    <a:pt x="4688" y="4676"/>
                    <a:pt x="4605" y="4760"/>
                    <a:pt x="4502" y="4760"/>
                  </a:cubicBezTo>
                  <a:lnTo>
                    <a:pt x="4153" y="4760"/>
                  </a:lnTo>
                  <a:cubicBezTo>
                    <a:pt x="4050" y="4760"/>
                    <a:pt x="3967" y="4676"/>
                    <a:pt x="3967" y="4573"/>
                  </a:cubicBezTo>
                  <a:lnTo>
                    <a:pt x="3967" y="3800"/>
                  </a:lnTo>
                  <a:lnTo>
                    <a:pt x="3705" y="3800"/>
                  </a:lnTo>
                  <a:cubicBezTo>
                    <a:pt x="3636" y="3800"/>
                    <a:pt x="3572" y="3761"/>
                    <a:pt x="3540" y="3700"/>
                  </a:cubicBezTo>
                  <a:cubicBezTo>
                    <a:pt x="3508" y="3638"/>
                    <a:pt x="3512" y="3564"/>
                    <a:pt x="3552" y="3507"/>
                  </a:cubicBezTo>
                  <a:lnTo>
                    <a:pt x="4175" y="2614"/>
                  </a:lnTo>
                  <a:cubicBezTo>
                    <a:pt x="4209" y="2564"/>
                    <a:pt x="4267" y="2535"/>
                    <a:pt x="4328" y="2535"/>
                  </a:cubicBezTo>
                  <a:cubicBezTo>
                    <a:pt x="4389" y="2535"/>
                    <a:pt x="4446" y="2564"/>
                    <a:pt x="4481" y="2614"/>
                  </a:cubicBezTo>
                  <a:lnTo>
                    <a:pt x="5103" y="3507"/>
                  </a:lnTo>
                  <a:cubicBezTo>
                    <a:pt x="5143" y="3564"/>
                    <a:pt x="5148" y="3638"/>
                    <a:pt x="5115" y="3700"/>
                  </a:cubicBezTo>
                  <a:close/>
                </a:path>
              </a:pathLst>
            </a:custGeom>
            <a:solidFill>
              <a:schemeClr val="bg1"/>
            </a:solidFill>
            <a:ln>
              <a:noFill/>
            </a:ln>
          </p:spPr>
          <p:txBody>
            <a:bodyPr wrap="square" lIns="91440" tIns="45720" rIns="91440" bIns="45720">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3" name="组合 52"/>
          <p:cNvGrpSpPr/>
          <p:nvPr/>
        </p:nvGrpSpPr>
        <p:grpSpPr>
          <a:xfrm>
            <a:off x="4074232" y="5541923"/>
            <a:ext cx="972995" cy="972994"/>
            <a:chOff x="4744157" y="2434868"/>
            <a:chExt cx="972995" cy="972994"/>
          </a:xfrm>
        </p:grpSpPr>
        <p:sp>
          <p:nvSpPr>
            <p:cNvPr id="21" name="ïṣ1iḋé"/>
            <p:cNvSpPr/>
            <p:nvPr/>
          </p:nvSpPr>
          <p:spPr>
            <a:xfrm>
              <a:off x="4744157" y="2434868"/>
              <a:ext cx="972995" cy="972994"/>
            </a:xfrm>
            <a:prstGeom prst="ellipse">
              <a:avLst/>
            </a:prstGeom>
            <a:solidFill>
              <a:srgbClr val="2C55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p>
          </p:txBody>
        </p:sp>
        <p:sp>
          <p:nvSpPr>
            <p:cNvPr id="48" name="iṥļiḋé"/>
            <p:cNvSpPr/>
            <p:nvPr/>
          </p:nvSpPr>
          <p:spPr bwMode="auto">
            <a:xfrm>
              <a:off x="5085349" y="2767940"/>
              <a:ext cx="290611" cy="306850"/>
            </a:xfrm>
            <a:custGeom>
              <a:avLst/>
              <a:gdLst>
                <a:gd name="T0" fmla="*/ 6093 w 6456"/>
                <a:gd name="T1" fmla="*/ 1720 h 6827"/>
                <a:gd name="T2" fmla="*/ 5454 w 6456"/>
                <a:gd name="T3" fmla="*/ 1224 h 6827"/>
                <a:gd name="T4" fmla="*/ 3228 w 6456"/>
                <a:gd name="T5" fmla="*/ 522 h 6827"/>
                <a:gd name="T6" fmla="*/ 1002 w 6456"/>
                <a:gd name="T7" fmla="*/ 1224 h 6827"/>
                <a:gd name="T8" fmla="*/ 364 w 6456"/>
                <a:gd name="T9" fmla="*/ 1720 h 6827"/>
                <a:gd name="T10" fmla="*/ 243 w 6456"/>
                <a:gd name="T11" fmla="*/ 3413 h 6827"/>
                <a:gd name="T12" fmla="*/ 1007 w 6456"/>
                <a:gd name="T13" fmla="*/ 5491 h 6827"/>
                <a:gd name="T14" fmla="*/ 2227 w 6456"/>
                <a:gd name="T15" fmla="*/ 6827 h 6827"/>
                <a:gd name="T16" fmla="*/ 4230 w 6456"/>
                <a:gd name="T17" fmla="*/ 6827 h 6827"/>
                <a:gd name="T18" fmla="*/ 5449 w 6456"/>
                <a:gd name="T19" fmla="*/ 5491 h 6827"/>
                <a:gd name="T20" fmla="*/ 6214 w 6456"/>
                <a:gd name="T21" fmla="*/ 3413 h 6827"/>
                <a:gd name="T22" fmla="*/ 3006 w 6456"/>
                <a:gd name="T23" fmla="*/ 4575 h 6827"/>
                <a:gd name="T24" fmla="*/ 2227 w 6456"/>
                <a:gd name="T25" fmla="*/ 6381 h 6827"/>
                <a:gd name="T26" fmla="*/ 1451 w 6456"/>
                <a:gd name="T27" fmla="*/ 5532 h 6827"/>
                <a:gd name="T28" fmla="*/ 2022 w 6456"/>
                <a:gd name="T29" fmla="*/ 4793 h 6827"/>
                <a:gd name="T30" fmla="*/ 446 w 6456"/>
                <a:gd name="T31" fmla="*/ 4185 h 6827"/>
                <a:gd name="T32" fmla="*/ 1351 w 6456"/>
                <a:gd name="T33" fmla="*/ 3992 h 6827"/>
                <a:gd name="T34" fmla="*/ 446 w 6456"/>
                <a:gd name="T35" fmla="*/ 2642 h 6827"/>
                <a:gd name="T36" fmla="*/ 1797 w 6456"/>
                <a:gd name="T37" fmla="*/ 2371 h 6827"/>
                <a:gd name="T38" fmla="*/ 1447 w 6456"/>
                <a:gd name="T39" fmla="*/ 1224 h 6827"/>
                <a:gd name="T40" fmla="*/ 3006 w 6456"/>
                <a:gd name="T41" fmla="*/ 1224 h 6827"/>
                <a:gd name="T42" fmla="*/ 3006 w 6456"/>
                <a:gd name="T43" fmla="*/ 2562 h 6827"/>
                <a:gd name="T44" fmla="*/ 2822 w 6456"/>
                <a:gd name="T45" fmla="*/ 2252 h 6827"/>
                <a:gd name="T46" fmla="*/ 2377 w 6456"/>
                <a:gd name="T47" fmla="*/ 2562 h 6827"/>
                <a:gd name="T48" fmla="*/ 2067 w 6456"/>
                <a:gd name="T49" fmla="*/ 3007 h 6827"/>
                <a:gd name="T50" fmla="*/ 2377 w 6456"/>
                <a:gd name="T51" fmla="*/ 3191 h 6827"/>
                <a:gd name="T52" fmla="*/ 2067 w 6456"/>
                <a:gd name="T53" fmla="*/ 3636 h 6827"/>
                <a:gd name="T54" fmla="*/ 2377 w 6456"/>
                <a:gd name="T55" fmla="*/ 3820 h 6827"/>
                <a:gd name="T56" fmla="*/ 2067 w 6456"/>
                <a:gd name="T57" fmla="*/ 4265 h 6827"/>
                <a:gd name="T58" fmla="*/ 2377 w 6456"/>
                <a:gd name="T59" fmla="*/ 4574 h 6827"/>
                <a:gd name="T60" fmla="*/ 2822 w 6456"/>
                <a:gd name="T61" fmla="*/ 4265 h 6827"/>
                <a:gd name="T62" fmla="*/ 3006 w 6456"/>
                <a:gd name="T63" fmla="*/ 4575 h 6827"/>
                <a:gd name="T64" fmla="*/ 2822 w 6456"/>
                <a:gd name="T65" fmla="*/ 3007 h 6827"/>
                <a:gd name="T66" fmla="*/ 3635 w 6456"/>
                <a:gd name="T67" fmla="*/ 3820 h 6827"/>
                <a:gd name="T68" fmla="*/ 5893 w 6456"/>
                <a:gd name="T69" fmla="*/ 3738 h 6827"/>
                <a:gd name="T70" fmla="*/ 5106 w 6456"/>
                <a:gd name="T71" fmla="*/ 5090 h 6827"/>
                <a:gd name="T72" fmla="*/ 4104 w 6456"/>
                <a:gd name="T73" fmla="*/ 5091 h 6827"/>
                <a:gd name="T74" fmla="*/ 5009 w 6456"/>
                <a:gd name="T75" fmla="*/ 5602 h 6827"/>
                <a:gd name="T76" fmla="*/ 3451 w 6456"/>
                <a:gd name="T77" fmla="*/ 5602 h 6827"/>
                <a:gd name="T78" fmla="*/ 3451 w 6456"/>
                <a:gd name="T79" fmla="*/ 4265 h 6827"/>
                <a:gd name="T80" fmla="*/ 3635 w 6456"/>
                <a:gd name="T81" fmla="*/ 4575 h 6827"/>
                <a:gd name="T82" fmla="*/ 4080 w 6456"/>
                <a:gd name="T83" fmla="*/ 4265 h 6827"/>
                <a:gd name="T84" fmla="*/ 4389 w 6456"/>
                <a:gd name="T85" fmla="*/ 3820 h 6827"/>
                <a:gd name="T86" fmla="*/ 4080 w 6456"/>
                <a:gd name="T87" fmla="*/ 3636 h 6827"/>
                <a:gd name="T88" fmla="*/ 4389 w 6456"/>
                <a:gd name="T89" fmla="*/ 3191 h 6827"/>
                <a:gd name="T90" fmla="*/ 4080 w 6456"/>
                <a:gd name="T91" fmla="*/ 3007 h 6827"/>
                <a:gd name="T92" fmla="*/ 4389 w 6456"/>
                <a:gd name="T93" fmla="*/ 2562 h 6827"/>
                <a:gd name="T94" fmla="*/ 4080 w 6456"/>
                <a:gd name="T95" fmla="*/ 2252 h 6827"/>
                <a:gd name="T96" fmla="*/ 3635 w 6456"/>
                <a:gd name="T97" fmla="*/ 2562 h 6827"/>
                <a:gd name="T98" fmla="*/ 3451 w 6456"/>
                <a:gd name="T99" fmla="*/ 2252 h 6827"/>
                <a:gd name="T100" fmla="*/ 4230 w 6456"/>
                <a:gd name="T101" fmla="*/ 445 h 6827"/>
                <a:gd name="T102" fmla="*/ 4504 w 6456"/>
                <a:gd name="T103" fmla="*/ 1954 h 6827"/>
                <a:gd name="T104" fmla="*/ 5328 w 6456"/>
                <a:gd name="T105" fmla="*/ 1764 h 6827"/>
                <a:gd name="T106" fmla="*/ 5106 w 6456"/>
                <a:gd name="T107" fmla="*/ 3547 h 6827"/>
                <a:gd name="T108" fmla="*/ 5893 w 6456"/>
                <a:gd name="T109" fmla="*/ 37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56" h="6827">
                  <a:moveTo>
                    <a:pt x="6456" y="2642"/>
                  </a:moveTo>
                  <a:cubicBezTo>
                    <a:pt x="6456" y="2298"/>
                    <a:pt x="6327" y="1971"/>
                    <a:pt x="6093" y="1720"/>
                  </a:cubicBezTo>
                  <a:cubicBezTo>
                    <a:pt x="5917" y="1531"/>
                    <a:pt x="5694" y="1399"/>
                    <a:pt x="5449" y="1335"/>
                  </a:cubicBezTo>
                  <a:cubicBezTo>
                    <a:pt x="5453" y="1299"/>
                    <a:pt x="5454" y="1262"/>
                    <a:pt x="5454" y="1224"/>
                  </a:cubicBezTo>
                  <a:cubicBezTo>
                    <a:pt x="5454" y="549"/>
                    <a:pt x="4905" y="0"/>
                    <a:pt x="4230" y="0"/>
                  </a:cubicBezTo>
                  <a:cubicBezTo>
                    <a:pt x="3816" y="0"/>
                    <a:pt x="3450" y="207"/>
                    <a:pt x="3228" y="522"/>
                  </a:cubicBezTo>
                  <a:cubicBezTo>
                    <a:pt x="3007" y="207"/>
                    <a:pt x="2640" y="0"/>
                    <a:pt x="2227" y="0"/>
                  </a:cubicBezTo>
                  <a:cubicBezTo>
                    <a:pt x="1551" y="0"/>
                    <a:pt x="1002" y="549"/>
                    <a:pt x="1002" y="1224"/>
                  </a:cubicBezTo>
                  <a:cubicBezTo>
                    <a:pt x="1002" y="1262"/>
                    <a:pt x="1004" y="1299"/>
                    <a:pt x="1007" y="1335"/>
                  </a:cubicBezTo>
                  <a:cubicBezTo>
                    <a:pt x="763" y="1399"/>
                    <a:pt x="540" y="1531"/>
                    <a:pt x="364" y="1720"/>
                  </a:cubicBezTo>
                  <a:cubicBezTo>
                    <a:pt x="129" y="1971"/>
                    <a:pt x="0" y="2298"/>
                    <a:pt x="0" y="2642"/>
                  </a:cubicBezTo>
                  <a:cubicBezTo>
                    <a:pt x="0" y="2928"/>
                    <a:pt x="90" y="3194"/>
                    <a:pt x="243" y="3413"/>
                  </a:cubicBezTo>
                  <a:cubicBezTo>
                    <a:pt x="85" y="3638"/>
                    <a:pt x="0" y="3906"/>
                    <a:pt x="0" y="4185"/>
                  </a:cubicBezTo>
                  <a:cubicBezTo>
                    <a:pt x="0" y="4811"/>
                    <a:pt x="429" y="5339"/>
                    <a:pt x="1007" y="5491"/>
                  </a:cubicBezTo>
                  <a:cubicBezTo>
                    <a:pt x="1004" y="5528"/>
                    <a:pt x="1002" y="5565"/>
                    <a:pt x="1002" y="5602"/>
                  </a:cubicBezTo>
                  <a:cubicBezTo>
                    <a:pt x="1002" y="6277"/>
                    <a:pt x="1551" y="6827"/>
                    <a:pt x="2227" y="6827"/>
                  </a:cubicBezTo>
                  <a:cubicBezTo>
                    <a:pt x="2640" y="6827"/>
                    <a:pt x="3007" y="6620"/>
                    <a:pt x="3228" y="6305"/>
                  </a:cubicBezTo>
                  <a:cubicBezTo>
                    <a:pt x="3450" y="6620"/>
                    <a:pt x="3816" y="6827"/>
                    <a:pt x="4230" y="6827"/>
                  </a:cubicBezTo>
                  <a:cubicBezTo>
                    <a:pt x="4905" y="6827"/>
                    <a:pt x="5454" y="6277"/>
                    <a:pt x="5454" y="5602"/>
                  </a:cubicBezTo>
                  <a:cubicBezTo>
                    <a:pt x="5454" y="5565"/>
                    <a:pt x="5453" y="5528"/>
                    <a:pt x="5449" y="5491"/>
                  </a:cubicBezTo>
                  <a:cubicBezTo>
                    <a:pt x="6028" y="5339"/>
                    <a:pt x="6456" y="4811"/>
                    <a:pt x="6456" y="4185"/>
                  </a:cubicBezTo>
                  <a:cubicBezTo>
                    <a:pt x="6456" y="3906"/>
                    <a:pt x="6371" y="3638"/>
                    <a:pt x="6214" y="3413"/>
                  </a:cubicBezTo>
                  <a:cubicBezTo>
                    <a:pt x="6367" y="3194"/>
                    <a:pt x="6456" y="2928"/>
                    <a:pt x="6456" y="2642"/>
                  </a:cubicBezTo>
                  <a:close/>
                  <a:moveTo>
                    <a:pt x="3006" y="4575"/>
                  </a:moveTo>
                  <a:lnTo>
                    <a:pt x="3006" y="5602"/>
                  </a:lnTo>
                  <a:cubicBezTo>
                    <a:pt x="3006" y="6032"/>
                    <a:pt x="2656" y="6381"/>
                    <a:pt x="2227" y="6381"/>
                  </a:cubicBezTo>
                  <a:cubicBezTo>
                    <a:pt x="1797" y="6381"/>
                    <a:pt x="1447" y="6032"/>
                    <a:pt x="1447" y="5602"/>
                  </a:cubicBezTo>
                  <a:cubicBezTo>
                    <a:pt x="1447" y="5579"/>
                    <a:pt x="1449" y="5555"/>
                    <a:pt x="1451" y="5532"/>
                  </a:cubicBezTo>
                  <a:cubicBezTo>
                    <a:pt x="1795" y="5506"/>
                    <a:pt x="2119" y="5349"/>
                    <a:pt x="2352" y="5091"/>
                  </a:cubicBezTo>
                  <a:lnTo>
                    <a:pt x="2022" y="4793"/>
                  </a:lnTo>
                  <a:cubicBezTo>
                    <a:pt x="1851" y="4982"/>
                    <a:pt x="1606" y="5090"/>
                    <a:pt x="1351" y="5090"/>
                  </a:cubicBezTo>
                  <a:cubicBezTo>
                    <a:pt x="852" y="5090"/>
                    <a:pt x="446" y="4684"/>
                    <a:pt x="446" y="4185"/>
                  </a:cubicBezTo>
                  <a:cubicBezTo>
                    <a:pt x="446" y="4026"/>
                    <a:pt x="487" y="3873"/>
                    <a:pt x="563" y="3738"/>
                  </a:cubicBezTo>
                  <a:cubicBezTo>
                    <a:pt x="785" y="3898"/>
                    <a:pt x="1057" y="3992"/>
                    <a:pt x="1351" y="3992"/>
                  </a:cubicBezTo>
                  <a:lnTo>
                    <a:pt x="1351" y="3547"/>
                  </a:lnTo>
                  <a:cubicBezTo>
                    <a:pt x="852" y="3547"/>
                    <a:pt x="446" y="3141"/>
                    <a:pt x="446" y="2642"/>
                  </a:cubicBezTo>
                  <a:cubicBezTo>
                    <a:pt x="446" y="2223"/>
                    <a:pt x="735" y="1864"/>
                    <a:pt x="1129" y="1764"/>
                  </a:cubicBezTo>
                  <a:cubicBezTo>
                    <a:pt x="1264" y="2038"/>
                    <a:pt x="1500" y="2260"/>
                    <a:pt x="1797" y="2371"/>
                  </a:cubicBezTo>
                  <a:lnTo>
                    <a:pt x="1953" y="1954"/>
                  </a:lnTo>
                  <a:cubicBezTo>
                    <a:pt x="1651" y="1841"/>
                    <a:pt x="1447" y="1547"/>
                    <a:pt x="1447" y="1224"/>
                  </a:cubicBezTo>
                  <a:cubicBezTo>
                    <a:pt x="1447" y="795"/>
                    <a:pt x="1797" y="445"/>
                    <a:pt x="2227" y="445"/>
                  </a:cubicBezTo>
                  <a:cubicBezTo>
                    <a:pt x="2656" y="445"/>
                    <a:pt x="3006" y="795"/>
                    <a:pt x="3006" y="1224"/>
                  </a:cubicBezTo>
                  <a:lnTo>
                    <a:pt x="3006" y="2252"/>
                  </a:lnTo>
                  <a:lnTo>
                    <a:pt x="3006" y="2562"/>
                  </a:lnTo>
                  <a:lnTo>
                    <a:pt x="2822" y="2562"/>
                  </a:lnTo>
                  <a:lnTo>
                    <a:pt x="2822" y="2252"/>
                  </a:lnTo>
                  <a:lnTo>
                    <a:pt x="2377" y="2252"/>
                  </a:lnTo>
                  <a:lnTo>
                    <a:pt x="2377" y="2562"/>
                  </a:lnTo>
                  <a:lnTo>
                    <a:pt x="2067" y="2562"/>
                  </a:lnTo>
                  <a:lnTo>
                    <a:pt x="2067" y="3007"/>
                  </a:lnTo>
                  <a:lnTo>
                    <a:pt x="2377" y="3007"/>
                  </a:lnTo>
                  <a:lnTo>
                    <a:pt x="2377" y="3191"/>
                  </a:lnTo>
                  <a:lnTo>
                    <a:pt x="2067" y="3191"/>
                  </a:lnTo>
                  <a:lnTo>
                    <a:pt x="2067" y="3636"/>
                  </a:lnTo>
                  <a:lnTo>
                    <a:pt x="2377" y="3636"/>
                  </a:lnTo>
                  <a:lnTo>
                    <a:pt x="2377" y="3820"/>
                  </a:lnTo>
                  <a:lnTo>
                    <a:pt x="2067" y="3820"/>
                  </a:lnTo>
                  <a:lnTo>
                    <a:pt x="2067" y="4265"/>
                  </a:lnTo>
                  <a:lnTo>
                    <a:pt x="2377" y="4265"/>
                  </a:lnTo>
                  <a:lnTo>
                    <a:pt x="2377" y="4574"/>
                  </a:lnTo>
                  <a:lnTo>
                    <a:pt x="2822" y="4574"/>
                  </a:lnTo>
                  <a:lnTo>
                    <a:pt x="2822" y="4265"/>
                  </a:lnTo>
                  <a:lnTo>
                    <a:pt x="3006" y="4265"/>
                  </a:lnTo>
                  <a:lnTo>
                    <a:pt x="3006" y="4575"/>
                  </a:lnTo>
                  <a:close/>
                  <a:moveTo>
                    <a:pt x="2822" y="3820"/>
                  </a:moveTo>
                  <a:lnTo>
                    <a:pt x="2822" y="3007"/>
                  </a:lnTo>
                  <a:lnTo>
                    <a:pt x="3635" y="3007"/>
                  </a:lnTo>
                  <a:lnTo>
                    <a:pt x="3635" y="3820"/>
                  </a:lnTo>
                  <a:lnTo>
                    <a:pt x="2822" y="3820"/>
                  </a:lnTo>
                  <a:close/>
                  <a:moveTo>
                    <a:pt x="5893" y="3738"/>
                  </a:moveTo>
                  <a:cubicBezTo>
                    <a:pt x="5970" y="3873"/>
                    <a:pt x="6011" y="4026"/>
                    <a:pt x="6011" y="4185"/>
                  </a:cubicBezTo>
                  <a:cubicBezTo>
                    <a:pt x="6011" y="4684"/>
                    <a:pt x="5605" y="5090"/>
                    <a:pt x="5106" y="5090"/>
                  </a:cubicBezTo>
                  <a:cubicBezTo>
                    <a:pt x="4851" y="5090"/>
                    <a:pt x="4606" y="4982"/>
                    <a:pt x="4434" y="4793"/>
                  </a:cubicBezTo>
                  <a:lnTo>
                    <a:pt x="4104" y="5091"/>
                  </a:lnTo>
                  <a:cubicBezTo>
                    <a:pt x="4338" y="5349"/>
                    <a:pt x="4662" y="5506"/>
                    <a:pt x="5006" y="5532"/>
                  </a:cubicBezTo>
                  <a:cubicBezTo>
                    <a:pt x="5008" y="5555"/>
                    <a:pt x="5009" y="5579"/>
                    <a:pt x="5009" y="5602"/>
                  </a:cubicBezTo>
                  <a:cubicBezTo>
                    <a:pt x="5009" y="6032"/>
                    <a:pt x="4660" y="6381"/>
                    <a:pt x="4230" y="6381"/>
                  </a:cubicBezTo>
                  <a:cubicBezTo>
                    <a:pt x="3801" y="6381"/>
                    <a:pt x="3451" y="6032"/>
                    <a:pt x="3451" y="5602"/>
                  </a:cubicBezTo>
                  <a:lnTo>
                    <a:pt x="3451" y="4575"/>
                  </a:lnTo>
                  <a:lnTo>
                    <a:pt x="3451" y="4265"/>
                  </a:lnTo>
                  <a:lnTo>
                    <a:pt x="3635" y="4265"/>
                  </a:lnTo>
                  <a:lnTo>
                    <a:pt x="3635" y="4575"/>
                  </a:lnTo>
                  <a:lnTo>
                    <a:pt x="4080" y="4575"/>
                  </a:lnTo>
                  <a:lnTo>
                    <a:pt x="4080" y="4265"/>
                  </a:lnTo>
                  <a:lnTo>
                    <a:pt x="4389" y="4265"/>
                  </a:lnTo>
                  <a:lnTo>
                    <a:pt x="4389" y="3820"/>
                  </a:lnTo>
                  <a:lnTo>
                    <a:pt x="4080" y="3820"/>
                  </a:lnTo>
                  <a:lnTo>
                    <a:pt x="4080" y="3636"/>
                  </a:lnTo>
                  <a:lnTo>
                    <a:pt x="4389" y="3636"/>
                  </a:lnTo>
                  <a:lnTo>
                    <a:pt x="4389" y="3191"/>
                  </a:lnTo>
                  <a:lnTo>
                    <a:pt x="4080" y="3191"/>
                  </a:lnTo>
                  <a:lnTo>
                    <a:pt x="4080" y="3007"/>
                  </a:lnTo>
                  <a:lnTo>
                    <a:pt x="4389" y="3007"/>
                  </a:lnTo>
                  <a:lnTo>
                    <a:pt x="4389" y="2562"/>
                  </a:lnTo>
                  <a:lnTo>
                    <a:pt x="4080" y="2562"/>
                  </a:lnTo>
                  <a:lnTo>
                    <a:pt x="4080" y="2252"/>
                  </a:lnTo>
                  <a:lnTo>
                    <a:pt x="3635" y="2252"/>
                  </a:lnTo>
                  <a:lnTo>
                    <a:pt x="3635" y="2562"/>
                  </a:lnTo>
                  <a:lnTo>
                    <a:pt x="3451" y="2562"/>
                  </a:lnTo>
                  <a:lnTo>
                    <a:pt x="3451" y="2252"/>
                  </a:lnTo>
                  <a:lnTo>
                    <a:pt x="3451" y="1224"/>
                  </a:lnTo>
                  <a:cubicBezTo>
                    <a:pt x="3451" y="795"/>
                    <a:pt x="3800" y="445"/>
                    <a:pt x="4230" y="445"/>
                  </a:cubicBezTo>
                  <a:cubicBezTo>
                    <a:pt x="4660" y="445"/>
                    <a:pt x="5009" y="795"/>
                    <a:pt x="5009" y="1224"/>
                  </a:cubicBezTo>
                  <a:cubicBezTo>
                    <a:pt x="5009" y="1547"/>
                    <a:pt x="4806" y="1841"/>
                    <a:pt x="4504" y="1954"/>
                  </a:cubicBezTo>
                  <a:lnTo>
                    <a:pt x="4660" y="2371"/>
                  </a:lnTo>
                  <a:cubicBezTo>
                    <a:pt x="4957" y="2260"/>
                    <a:pt x="5193" y="2038"/>
                    <a:pt x="5328" y="1764"/>
                  </a:cubicBezTo>
                  <a:cubicBezTo>
                    <a:pt x="5721" y="1864"/>
                    <a:pt x="6011" y="2223"/>
                    <a:pt x="6011" y="2642"/>
                  </a:cubicBezTo>
                  <a:cubicBezTo>
                    <a:pt x="6011" y="3141"/>
                    <a:pt x="5605" y="3547"/>
                    <a:pt x="5106" y="3547"/>
                  </a:cubicBezTo>
                  <a:lnTo>
                    <a:pt x="5106" y="3992"/>
                  </a:lnTo>
                  <a:cubicBezTo>
                    <a:pt x="5399" y="3992"/>
                    <a:pt x="5671" y="3898"/>
                    <a:pt x="5893" y="3738"/>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7" name="组合 6"/>
          <p:cNvGrpSpPr/>
          <p:nvPr/>
        </p:nvGrpSpPr>
        <p:grpSpPr>
          <a:xfrm>
            <a:off x="7066904" y="5546482"/>
            <a:ext cx="972995" cy="972994"/>
            <a:chOff x="6424284" y="2429267"/>
            <a:chExt cx="972995" cy="972994"/>
          </a:xfrm>
        </p:grpSpPr>
        <p:sp>
          <p:nvSpPr>
            <p:cNvPr id="25" name="iṩľîḋè"/>
            <p:cNvSpPr/>
            <p:nvPr/>
          </p:nvSpPr>
          <p:spPr>
            <a:xfrm>
              <a:off x="6424284" y="2429267"/>
              <a:ext cx="972995" cy="972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p>
          </p:txBody>
        </p:sp>
        <p:sp>
          <p:nvSpPr>
            <p:cNvPr id="50" name="îşḷiḑé"/>
            <p:cNvSpPr/>
            <p:nvPr/>
          </p:nvSpPr>
          <p:spPr bwMode="auto">
            <a:xfrm>
              <a:off x="6757356" y="2782687"/>
              <a:ext cx="306850" cy="266155"/>
            </a:xfrm>
            <a:custGeom>
              <a:avLst/>
              <a:gdLst>
                <a:gd name="connsiteX0" fmla="*/ 303820 w 607639"/>
                <a:gd name="connsiteY0" fmla="*/ 112552 h 527053"/>
                <a:gd name="connsiteX1" fmla="*/ 347324 w 607639"/>
                <a:gd name="connsiteY1" fmla="*/ 155985 h 527053"/>
                <a:gd name="connsiteX2" fmla="*/ 303820 w 607639"/>
                <a:gd name="connsiteY2" fmla="*/ 199418 h 527053"/>
                <a:gd name="connsiteX3" fmla="*/ 260316 w 607639"/>
                <a:gd name="connsiteY3" fmla="*/ 155985 h 527053"/>
                <a:gd name="connsiteX4" fmla="*/ 303820 w 607639"/>
                <a:gd name="connsiteY4" fmla="*/ 112552 h 527053"/>
                <a:gd name="connsiteX5" fmla="*/ 303775 w 607639"/>
                <a:gd name="connsiteY5" fmla="*/ 72970 h 527053"/>
                <a:gd name="connsiteX6" fmla="*/ 220644 w 607639"/>
                <a:gd name="connsiteY6" fmla="*/ 155983 h 527053"/>
                <a:gd name="connsiteX7" fmla="*/ 303775 w 607639"/>
                <a:gd name="connsiteY7" fmla="*/ 238996 h 527053"/>
                <a:gd name="connsiteX8" fmla="*/ 386906 w 607639"/>
                <a:gd name="connsiteY8" fmla="*/ 155983 h 527053"/>
                <a:gd name="connsiteX9" fmla="*/ 303775 w 607639"/>
                <a:gd name="connsiteY9" fmla="*/ 72970 h 527053"/>
                <a:gd name="connsiteX10" fmla="*/ 303775 w 607639"/>
                <a:gd name="connsiteY10" fmla="*/ 0 h 527053"/>
                <a:gd name="connsiteX11" fmla="*/ 459979 w 607639"/>
                <a:gd name="connsiteY11" fmla="*/ 155983 h 527053"/>
                <a:gd name="connsiteX12" fmla="*/ 426246 w 607639"/>
                <a:gd name="connsiteY12" fmla="*/ 252594 h 527053"/>
                <a:gd name="connsiteX13" fmla="*/ 500922 w 607639"/>
                <a:gd name="connsiteY13" fmla="*/ 294812 h 527053"/>
                <a:gd name="connsiteX14" fmla="*/ 517388 w 607639"/>
                <a:gd name="connsiteY14" fmla="*/ 292057 h 527053"/>
                <a:gd name="connsiteX15" fmla="*/ 567943 w 607639"/>
                <a:gd name="connsiteY15" fmla="*/ 342451 h 527053"/>
                <a:gd name="connsiteX16" fmla="*/ 537236 w 607639"/>
                <a:gd name="connsiteY16" fmla="*/ 388935 h 527053"/>
                <a:gd name="connsiteX17" fmla="*/ 537236 w 607639"/>
                <a:gd name="connsiteY17" fmla="*/ 419420 h 527053"/>
                <a:gd name="connsiteX18" fmla="*/ 607639 w 607639"/>
                <a:gd name="connsiteY18" fmla="*/ 507322 h 527053"/>
                <a:gd name="connsiteX19" fmla="*/ 607639 w 607639"/>
                <a:gd name="connsiteY19" fmla="*/ 527053 h 527053"/>
                <a:gd name="connsiteX20" fmla="*/ 427136 w 607639"/>
                <a:gd name="connsiteY20" fmla="*/ 527053 h 527053"/>
                <a:gd name="connsiteX21" fmla="*/ 427136 w 607639"/>
                <a:gd name="connsiteY21" fmla="*/ 507322 h 527053"/>
                <a:gd name="connsiteX22" fmla="*/ 497540 w 607639"/>
                <a:gd name="connsiteY22" fmla="*/ 419420 h 527053"/>
                <a:gd name="connsiteX23" fmla="*/ 497540 w 607639"/>
                <a:gd name="connsiteY23" fmla="*/ 388935 h 527053"/>
                <a:gd name="connsiteX24" fmla="*/ 466833 w 607639"/>
                <a:gd name="connsiteY24" fmla="*/ 342451 h 527053"/>
                <a:gd name="connsiteX25" fmla="*/ 470660 w 607639"/>
                <a:gd name="connsiteY25" fmla="*/ 323253 h 527053"/>
                <a:gd name="connsiteX26" fmla="*/ 396608 w 607639"/>
                <a:gd name="connsiteY26" fmla="*/ 281302 h 527053"/>
                <a:gd name="connsiteX27" fmla="*/ 323623 w 607639"/>
                <a:gd name="connsiteY27" fmla="*/ 310632 h 527053"/>
                <a:gd name="connsiteX28" fmla="*/ 323623 w 607639"/>
                <a:gd name="connsiteY28" fmla="*/ 419420 h 527053"/>
                <a:gd name="connsiteX29" fmla="*/ 394026 w 607639"/>
                <a:gd name="connsiteY29" fmla="*/ 507322 h 527053"/>
                <a:gd name="connsiteX30" fmla="*/ 394026 w 607639"/>
                <a:gd name="connsiteY30" fmla="*/ 527053 h 527053"/>
                <a:gd name="connsiteX31" fmla="*/ 213613 w 607639"/>
                <a:gd name="connsiteY31" fmla="*/ 527053 h 527053"/>
                <a:gd name="connsiteX32" fmla="*/ 213613 w 607639"/>
                <a:gd name="connsiteY32" fmla="*/ 507322 h 527053"/>
                <a:gd name="connsiteX33" fmla="*/ 284016 w 607639"/>
                <a:gd name="connsiteY33" fmla="*/ 419420 h 527053"/>
                <a:gd name="connsiteX34" fmla="*/ 284016 w 607639"/>
                <a:gd name="connsiteY34" fmla="*/ 310632 h 527053"/>
                <a:gd name="connsiteX35" fmla="*/ 211032 w 607639"/>
                <a:gd name="connsiteY35" fmla="*/ 281302 h 527053"/>
                <a:gd name="connsiteX36" fmla="*/ 136890 w 607639"/>
                <a:gd name="connsiteY36" fmla="*/ 323253 h 527053"/>
                <a:gd name="connsiteX37" fmla="*/ 140717 w 607639"/>
                <a:gd name="connsiteY37" fmla="*/ 342451 h 527053"/>
                <a:gd name="connsiteX38" fmla="*/ 110011 w 607639"/>
                <a:gd name="connsiteY38" fmla="*/ 388935 h 527053"/>
                <a:gd name="connsiteX39" fmla="*/ 110011 w 607639"/>
                <a:gd name="connsiteY39" fmla="*/ 419420 h 527053"/>
                <a:gd name="connsiteX40" fmla="*/ 180414 w 607639"/>
                <a:gd name="connsiteY40" fmla="*/ 507322 h 527053"/>
                <a:gd name="connsiteX41" fmla="*/ 180414 w 607639"/>
                <a:gd name="connsiteY41" fmla="*/ 527053 h 527053"/>
                <a:gd name="connsiteX42" fmla="*/ 0 w 607639"/>
                <a:gd name="connsiteY42" fmla="*/ 527053 h 527053"/>
                <a:gd name="connsiteX43" fmla="*/ 0 w 607639"/>
                <a:gd name="connsiteY43" fmla="*/ 507322 h 527053"/>
                <a:gd name="connsiteX44" fmla="*/ 70403 w 607639"/>
                <a:gd name="connsiteY44" fmla="*/ 419420 h 527053"/>
                <a:gd name="connsiteX45" fmla="*/ 70403 w 607639"/>
                <a:gd name="connsiteY45" fmla="*/ 388935 h 527053"/>
                <a:gd name="connsiteX46" fmla="*/ 39696 w 607639"/>
                <a:gd name="connsiteY46" fmla="*/ 342451 h 527053"/>
                <a:gd name="connsiteX47" fmla="*/ 90251 w 607639"/>
                <a:gd name="connsiteY47" fmla="*/ 292057 h 527053"/>
                <a:gd name="connsiteX48" fmla="*/ 106717 w 607639"/>
                <a:gd name="connsiteY48" fmla="*/ 294812 h 527053"/>
                <a:gd name="connsiteX49" fmla="*/ 181304 w 607639"/>
                <a:gd name="connsiteY49" fmla="*/ 252594 h 527053"/>
                <a:gd name="connsiteX50" fmla="*/ 147660 w 607639"/>
                <a:gd name="connsiteY50" fmla="*/ 155983 h 527053"/>
                <a:gd name="connsiteX51" fmla="*/ 303775 w 607639"/>
                <a:gd name="connsiteY51" fmla="*/ 0 h 5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7639" h="527053">
                  <a:moveTo>
                    <a:pt x="303820" y="112552"/>
                  </a:moveTo>
                  <a:cubicBezTo>
                    <a:pt x="327847" y="112552"/>
                    <a:pt x="347324" y="131998"/>
                    <a:pt x="347324" y="155985"/>
                  </a:cubicBezTo>
                  <a:cubicBezTo>
                    <a:pt x="347324" y="179972"/>
                    <a:pt x="327847" y="199418"/>
                    <a:pt x="303820" y="199418"/>
                  </a:cubicBezTo>
                  <a:cubicBezTo>
                    <a:pt x="279793" y="199418"/>
                    <a:pt x="260316" y="179972"/>
                    <a:pt x="260316" y="155985"/>
                  </a:cubicBezTo>
                  <a:cubicBezTo>
                    <a:pt x="260316" y="131998"/>
                    <a:pt x="279793" y="112552"/>
                    <a:pt x="303820" y="112552"/>
                  </a:cubicBezTo>
                  <a:close/>
                  <a:moveTo>
                    <a:pt x="303775" y="72970"/>
                  </a:moveTo>
                  <a:cubicBezTo>
                    <a:pt x="257937" y="72970"/>
                    <a:pt x="220644" y="110210"/>
                    <a:pt x="220644" y="155983"/>
                  </a:cubicBezTo>
                  <a:cubicBezTo>
                    <a:pt x="220644" y="201756"/>
                    <a:pt x="257937" y="238996"/>
                    <a:pt x="303775" y="238996"/>
                  </a:cubicBezTo>
                  <a:cubicBezTo>
                    <a:pt x="349613" y="238996"/>
                    <a:pt x="386906" y="201756"/>
                    <a:pt x="386906" y="155983"/>
                  </a:cubicBezTo>
                  <a:cubicBezTo>
                    <a:pt x="386906" y="110210"/>
                    <a:pt x="349613" y="72970"/>
                    <a:pt x="303775" y="72970"/>
                  </a:cubicBezTo>
                  <a:close/>
                  <a:moveTo>
                    <a:pt x="303775" y="0"/>
                  </a:moveTo>
                  <a:cubicBezTo>
                    <a:pt x="389932" y="0"/>
                    <a:pt x="459979" y="69948"/>
                    <a:pt x="459979" y="155983"/>
                  </a:cubicBezTo>
                  <a:cubicBezTo>
                    <a:pt x="459979" y="192423"/>
                    <a:pt x="447341" y="226020"/>
                    <a:pt x="426246" y="252594"/>
                  </a:cubicBezTo>
                  <a:lnTo>
                    <a:pt x="500922" y="294812"/>
                  </a:lnTo>
                  <a:cubicBezTo>
                    <a:pt x="506084" y="293034"/>
                    <a:pt x="511602" y="292057"/>
                    <a:pt x="517388" y="292057"/>
                  </a:cubicBezTo>
                  <a:cubicBezTo>
                    <a:pt x="545246" y="292057"/>
                    <a:pt x="567943" y="314632"/>
                    <a:pt x="567943" y="342451"/>
                  </a:cubicBezTo>
                  <a:cubicBezTo>
                    <a:pt x="567943" y="363249"/>
                    <a:pt x="555215" y="381202"/>
                    <a:pt x="537236" y="388935"/>
                  </a:cubicBezTo>
                  <a:lnTo>
                    <a:pt x="537236" y="419420"/>
                  </a:lnTo>
                  <a:cubicBezTo>
                    <a:pt x="577466" y="428486"/>
                    <a:pt x="607639" y="464393"/>
                    <a:pt x="607639" y="507322"/>
                  </a:cubicBezTo>
                  <a:lnTo>
                    <a:pt x="607639" y="527053"/>
                  </a:lnTo>
                  <a:lnTo>
                    <a:pt x="427136" y="527053"/>
                  </a:lnTo>
                  <a:lnTo>
                    <a:pt x="427136" y="507322"/>
                  </a:lnTo>
                  <a:cubicBezTo>
                    <a:pt x="427136" y="464393"/>
                    <a:pt x="457309" y="428486"/>
                    <a:pt x="497540" y="419420"/>
                  </a:cubicBezTo>
                  <a:lnTo>
                    <a:pt x="497540" y="388935"/>
                  </a:lnTo>
                  <a:cubicBezTo>
                    <a:pt x="479560" y="381202"/>
                    <a:pt x="466833" y="363249"/>
                    <a:pt x="466833" y="342451"/>
                  </a:cubicBezTo>
                  <a:cubicBezTo>
                    <a:pt x="466833" y="335696"/>
                    <a:pt x="468257" y="329208"/>
                    <a:pt x="470660" y="323253"/>
                  </a:cubicBezTo>
                  <a:lnTo>
                    <a:pt x="396608" y="281302"/>
                  </a:lnTo>
                  <a:cubicBezTo>
                    <a:pt x="375691" y="296767"/>
                    <a:pt x="350681" y="307166"/>
                    <a:pt x="323623" y="310632"/>
                  </a:cubicBezTo>
                  <a:lnTo>
                    <a:pt x="323623" y="419420"/>
                  </a:lnTo>
                  <a:cubicBezTo>
                    <a:pt x="363854" y="428486"/>
                    <a:pt x="394026" y="464393"/>
                    <a:pt x="394026" y="507322"/>
                  </a:cubicBezTo>
                  <a:lnTo>
                    <a:pt x="394026" y="527053"/>
                  </a:lnTo>
                  <a:lnTo>
                    <a:pt x="213613" y="527053"/>
                  </a:lnTo>
                  <a:lnTo>
                    <a:pt x="213613" y="507322"/>
                  </a:lnTo>
                  <a:cubicBezTo>
                    <a:pt x="213613" y="464393"/>
                    <a:pt x="243786" y="428486"/>
                    <a:pt x="284016" y="419420"/>
                  </a:cubicBezTo>
                  <a:lnTo>
                    <a:pt x="284016" y="310632"/>
                  </a:lnTo>
                  <a:cubicBezTo>
                    <a:pt x="256869" y="307166"/>
                    <a:pt x="231948" y="296767"/>
                    <a:pt x="211032" y="281302"/>
                  </a:cubicBezTo>
                  <a:lnTo>
                    <a:pt x="136890" y="323253"/>
                  </a:lnTo>
                  <a:cubicBezTo>
                    <a:pt x="139382" y="329208"/>
                    <a:pt x="140717" y="335696"/>
                    <a:pt x="140717" y="342451"/>
                  </a:cubicBezTo>
                  <a:cubicBezTo>
                    <a:pt x="140717" y="363249"/>
                    <a:pt x="128079" y="381202"/>
                    <a:pt x="110011" y="388935"/>
                  </a:cubicBezTo>
                  <a:lnTo>
                    <a:pt x="110011" y="419420"/>
                  </a:lnTo>
                  <a:cubicBezTo>
                    <a:pt x="150241" y="428486"/>
                    <a:pt x="180414" y="464393"/>
                    <a:pt x="180414" y="507322"/>
                  </a:cubicBezTo>
                  <a:lnTo>
                    <a:pt x="180414" y="527053"/>
                  </a:lnTo>
                  <a:lnTo>
                    <a:pt x="0" y="527053"/>
                  </a:lnTo>
                  <a:lnTo>
                    <a:pt x="0" y="507322"/>
                  </a:lnTo>
                  <a:cubicBezTo>
                    <a:pt x="0" y="464393"/>
                    <a:pt x="30173" y="428486"/>
                    <a:pt x="70403" y="419420"/>
                  </a:cubicBezTo>
                  <a:lnTo>
                    <a:pt x="70403" y="388935"/>
                  </a:lnTo>
                  <a:cubicBezTo>
                    <a:pt x="52335" y="381202"/>
                    <a:pt x="39696" y="363249"/>
                    <a:pt x="39696" y="342451"/>
                  </a:cubicBezTo>
                  <a:cubicBezTo>
                    <a:pt x="39696" y="314632"/>
                    <a:pt x="62393" y="292057"/>
                    <a:pt x="90251" y="292057"/>
                  </a:cubicBezTo>
                  <a:cubicBezTo>
                    <a:pt x="96037" y="292057"/>
                    <a:pt x="101555" y="293034"/>
                    <a:pt x="106717" y="294812"/>
                  </a:cubicBezTo>
                  <a:lnTo>
                    <a:pt x="181304" y="252594"/>
                  </a:lnTo>
                  <a:cubicBezTo>
                    <a:pt x="160299" y="226020"/>
                    <a:pt x="147660" y="192423"/>
                    <a:pt x="147660" y="155983"/>
                  </a:cubicBezTo>
                  <a:cubicBezTo>
                    <a:pt x="147660" y="69948"/>
                    <a:pt x="217707" y="0"/>
                    <a:pt x="303775" y="0"/>
                  </a:cubicBezTo>
                  <a:close/>
                </a:path>
              </a:pathLst>
            </a:custGeom>
            <a:solidFill>
              <a:schemeClr val="bg1"/>
            </a:solidFill>
            <a:ln>
              <a:noFill/>
            </a:ln>
          </p:spPr>
          <p:txBody>
            <a:bodyPr wrap="square" lIns="91440" tIns="45720" rIns="91440" bIns="45720">
              <a:normAutofit fontScale="77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51" name="íṣḻîḋê"/>
          <p:cNvSpPr/>
          <p:nvPr/>
        </p:nvSpPr>
        <p:spPr bwMode="auto">
          <a:xfrm>
            <a:off x="6757670" y="5690235"/>
            <a:ext cx="306705" cy="255905"/>
          </a:xfrm>
          <a:custGeom>
            <a:avLst/>
            <a:gdLst>
              <a:gd name="connsiteX0" fmla="*/ 409335 w 603951"/>
              <a:gd name="connsiteY0" fmla="*/ 174560 h 503930"/>
              <a:gd name="connsiteX1" fmla="*/ 434158 w 603951"/>
              <a:gd name="connsiteY1" fmla="*/ 174560 h 503930"/>
              <a:gd name="connsiteX2" fmla="*/ 434158 w 603951"/>
              <a:gd name="connsiteY2" fmla="*/ 196395 h 503930"/>
              <a:gd name="connsiteX3" fmla="*/ 469904 w 603951"/>
              <a:gd name="connsiteY3" fmla="*/ 204335 h 503930"/>
              <a:gd name="connsiteX4" fmla="*/ 461960 w 603951"/>
              <a:gd name="connsiteY4" fmla="*/ 232125 h 503930"/>
              <a:gd name="connsiteX5" fmla="*/ 427208 w 603951"/>
              <a:gd name="connsiteY5" fmla="*/ 224185 h 503930"/>
              <a:gd name="connsiteX6" fmla="*/ 405363 w 603951"/>
              <a:gd name="connsiteY6" fmla="*/ 238080 h 503930"/>
              <a:gd name="connsiteX7" fmla="*/ 435151 w 603951"/>
              <a:gd name="connsiteY7" fmla="*/ 258922 h 503930"/>
              <a:gd name="connsiteX8" fmla="*/ 476854 w 603951"/>
              <a:gd name="connsiteY8" fmla="*/ 305569 h 503930"/>
              <a:gd name="connsiteX9" fmla="*/ 432172 w 603951"/>
              <a:gd name="connsiteY9" fmla="*/ 351224 h 503930"/>
              <a:gd name="connsiteX10" fmla="*/ 432172 w 603951"/>
              <a:gd name="connsiteY10" fmla="*/ 376036 h 503930"/>
              <a:gd name="connsiteX11" fmla="*/ 408342 w 603951"/>
              <a:gd name="connsiteY11" fmla="*/ 376036 h 503930"/>
              <a:gd name="connsiteX12" fmla="*/ 408342 w 603951"/>
              <a:gd name="connsiteY12" fmla="*/ 353209 h 503930"/>
              <a:gd name="connsiteX13" fmla="*/ 366639 w 603951"/>
              <a:gd name="connsiteY13" fmla="*/ 342291 h 503930"/>
              <a:gd name="connsiteX14" fmla="*/ 373589 w 603951"/>
              <a:gd name="connsiteY14" fmla="*/ 313509 h 503930"/>
              <a:gd name="connsiteX15" fmla="*/ 414300 w 603951"/>
              <a:gd name="connsiteY15" fmla="*/ 324426 h 503930"/>
              <a:gd name="connsiteX16" fmla="*/ 438130 w 603951"/>
              <a:gd name="connsiteY16" fmla="*/ 308546 h 503930"/>
              <a:gd name="connsiteX17" fmla="*/ 412314 w 603951"/>
              <a:gd name="connsiteY17" fmla="*/ 287704 h 503930"/>
              <a:gd name="connsiteX18" fmla="*/ 367632 w 603951"/>
              <a:gd name="connsiteY18" fmla="*/ 242050 h 503930"/>
              <a:gd name="connsiteX19" fmla="*/ 409335 w 603951"/>
              <a:gd name="connsiteY19" fmla="*/ 198380 h 503930"/>
              <a:gd name="connsiteX20" fmla="*/ 23849 w 603951"/>
              <a:gd name="connsiteY20" fmla="*/ 147802 h 503930"/>
              <a:gd name="connsiteX21" fmla="*/ 179857 w 603951"/>
              <a:gd name="connsiteY21" fmla="*/ 147802 h 503930"/>
              <a:gd name="connsiteX22" fmla="*/ 202712 w 603951"/>
              <a:gd name="connsiteY22" fmla="*/ 171610 h 503930"/>
              <a:gd name="connsiteX23" fmla="*/ 202712 w 603951"/>
              <a:gd name="connsiteY23" fmla="*/ 321402 h 503930"/>
              <a:gd name="connsiteX24" fmla="*/ 178864 w 603951"/>
              <a:gd name="connsiteY24" fmla="*/ 345210 h 503930"/>
              <a:gd name="connsiteX25" fmla="*/ 159984 w 603951"/>
              <a:gd name="connsiteY25" fmla="*/ 336282 h 503930"/>
              <a:gd name="connsiteX26" fmla="*/ 151041 w 603951"/>
              <a:gd name="connsiteY26" fmla="*/ 481114 h 503930"/>
              <a:gd name="connsiteX27" fmla="*/ 126198 w 603951"/>
              <a:gd name="connsiteY27" fmla="*/ 503930 h 503930"/>
              <a:gd name="connsiteX28" fmla="*/ 77508 w 603951"/>
              <a:gd name="connsiteY28" fmla="*/ 503930 h 503930"/>
              <a:gd name="connsiteX29" fmla="*/ 52665 w 603951"/>
              <a:gd name="connsiteY29" fmla="*/ 481114 h 503930"/>
              <a:gd name="connsiteX30" fmla="*/ 42729 w 603951"/>
              <a:gd name="connsiteY30" fmla="*/ 336282 h 503930"/>
              <a:gd name="connsiteX31" fmla="*/ 24842 w 603951"/>
              <a:gd name="connsiteY31" fmla="*/ 345210 h 503930"/>
              <a:gd name="connsiteX32" fmla="*/ 994 w 603951"/>
              <a:gd name="connsiteY32" fmla="*/ 321402 h 503930"/>
              <a:gd name="connsiteX33" fmla="*/ 0 w 603951"/>
              <a:gd name="connsiteY33" fmla="*/ 171610 h 503930"/>
              <a:gd name="connsiteX34" fmla="*/ 23849 w 603951"/>
              <a:gd name="connsiteY34" fmla="*/ 147802 h 503930"/>
              <a:gd name="connsiteX35" fmla="*/ 421189 w 603951"/>
              <a:gd name="connsiteY35" fmla="*/ 144915 h 503930"/>
              <a:gd name="connsiteX36" fmla="*/ 291070 w 603951"/>
              <a:gd name="connsiteY36" fmla="*/ 275856 h 503930"/>
              <a:gd name="connsiteX37" fmla="*/ 421189 w 603951"/>
              <a:gd name="connsiteY37" fmla="*/ 405804 h 503930"/>
              <a:gd name="connsiteX38" fmla="*/ 552301 w 603951"/>
              <a:gd name="connsiteY38" fmla="*/ 275856 h 503930"/>
              <a:gd name="connsiteX39" fmla="*/ 421189 w 603951"/>
              <a:gd name="connsiteY39" fmla="*/ 144915 h 503930"/>
              <a:gd name="connsiteX40" fmla="*/ 421189 w 603951"/>
              <a:gd name="connsiteY40" fmla="*/ 93332 h 503930"/>
              <a:gd name="connsiteX41" fmla="*/ 603951 w 603951"/>
              <a:gd name="connsiteY41" fmla="*/ 275856 h 503930"/>
              <a:gd name="connsiteX42" fmla="*/ 421189 w 603951"/>
              <a:gd name="connsiteY42" fmla="*/ 458379 h 503930"/>
              <a:gd name="connsiteX43" fmla="*/ 238427 w 603951"/>
              <a:gd name="connsiteY43" fmla="*/ 275856 h 503930"/>
              <a:gd name="connsiteX44" fmla="*/ 421189 w 603951"/>
              <a:gd name="connsiteY44" fmla="*/ 93332 h 503930"/>
              <a:gd name="connsiteX45" fmla="*/ 101854 w 603951"/>
              <a:gd name="connsiteY45" fmla="*/ 0 h 503930"/>
              <a:gd name="connsiteX46" fmla="*/ 167872 w 603951"/>
              <a:gd name="connsiteY46" fmla="*/ 66018 h 503930"/>
              <a:gd name="connsiteX47" fmla="*/ 101854 w 603951"/>
              <a:gd name="connsiteY47" fmla="*/ 132036 h 503930"/>
              <a:gd name="connsiteX48" fmla="*/ 35836 w 603951"/>
              <a:gd name="connsiteY48" fmla="*/ 66018 h 503930"/>
              <a:gd name="connsiteX49" fmla="*/ 101854 w 603951"/>
              <a:gd name="connsiteY49" fmla="*/ 0 h 50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3951" h="503930">
                <a:moveTo>
                  <a:pt x="409335" y="174560"/>
                </a:moveTo>
                <a:lnTo>
                  <a:pt x="434158" y="174560"/>
                </a:lnTo>
                <a:lnTo>
                  <a:pt x="434158" y="196395"/>
                </a:lnTo>
                <a:cubicBezTo>
                  <a:pt x="450045" y="197387"/>
                  <a:pt x="461960" y="200365"/>
                  <a:pt x="469904" y="204335"/>
                </a:cubicBezTo>
                <a:lnTo>
                  <a:pt x="461960" y="232125"/>
                </a:lnTo>
                <a:cubicBezTo>
                  <a:pt x="456003" y="230140"/>
                  <a:pt x="445080" y="224185"/>
                  <a:pt x="427208" y="224185"/>
                </a:cubicBezTo>
                <a:cubicBezTo>
                  <a:pt x="410328" y="224185"/>
                  <a:pt x="405363" y="231132"/>
                  <a:pt x="405363" y="238080"/>
                </a:cubicBezTo>
                <a:cubicBezTo>
                  <a:pt x="405363" y="246019"/>
                  <a:pt x="414300" y="250982"/>
                  <a:pt x="435151" y="258922"/>
                </a:cubicBezTo>
                <a:cubicBezTo>
                  <a:pt x="464939" y="269839"/>
                  <a:pt x="476854" y="283734"/>
                  <a:pt x="476854" y="305569"/>
                </a:cubicBezTo>
                <a:cubicBezTo>
                  <a:pt x="476854" y="327404"/>
                  <a:pt x="460967" y="346261"/>
                  <a:pt x="432172" y="351224"/>
                </a:cubicBezTo>
                <a:lnTo>
                  <a:pt x="432172" y="376036"/>
                </a:lnTo>
                <a:lnTo>
                  <a:pt x="408342" y="376036"/>
                </a:lnTo>
                <a:lnTo>
                  <a:pt x="408342" y="353209"/>
                </a:lnTo>
                <a:cubicBezTo>
                  <a:pt x="391462" y="352216"/>
                  <a:pt x="375575" y="348246"/>
                  <a:pt x="366639" y="342291"/>
                </a:cubicBezTo>
                <a:lnTo>
                  <a:pt x="373589" y="313509"/>
                </a:lnTo>
                <a:cubicBezTo>
                  <a:pt x="383519" y="319464"/>
                  <a:pt x="398413" y="324426"/>
                  <a:pt x="414300" y="324426"/>
                </a:cubicBezTo>
                <a:cubicBezTo>
                  <a:pt x="429193" y="324426"/>
                  <a:pt x="438130" y="318471"/>
                  <a:pt x="438130" y="308546"/>
                </a:cubicBezTo>
                <a:cubicBezTo>
                  <a:pt x="438130" y="299614"/>
                  <a:pt x="430186" y="293659"/>
                  <a:pt x="412314" y="287704"/>
                </a:cubicBezTo>
                <a:cubicBezTo>
                  <a:pt x="385505" y="278772"/>
                  <a:pt x="367632" y="265869"/>
                  <a:pt x="367632" y="242050"/>
                </a:cubicBezTo>
                <a:cubicBezTo>
                  <a:pt x="367632" y="220215"/>
                  <a:pt x="383519" y="203342"/>
                  <a:pt x="409335" y="198380"/>
                </a:cubicBezTo>
                <a:close/>
                <a:moveTo>
                  <a:pt x="23849" y="147802"/>
                </a:moveTo>
                <a:cubicBezTo>
                  <a:pt x="34779" y="147802"/>
                  <a:pt x="178864" y="147802"/>
                  <a:pt x="179857" y="147802"/>
                </a:cubicBezTo>
                <a:cubicBezTo>
                  <a:pt x="192775" y="147802"/>
                  <a:pt x="203706" y="158714"/>
                  <a:pt x="202712" y="171610"/>
                </a:cubicBezTo>
                <a:lnTo>
                  <a:pt x="202712" y="321402"/>
                </a:lnTo>
                <a:cubicBezTo>
                  <a:pt x="202712" y="334298"/>
                  <a:pt x="191782" y="345210"/>
                  <a:pt x="178864" y="345210"/>
                </a:cubicBezTo>
                <a:cubicBezTo>
                  <a:pt x="170914" y="345210"/>
                  <a:pt x="164952" y="341242"/>
                  <a:pt x="159984" y="336282"/>
                </a:cubicBezTo>
                <a:lnTo>
                  <a:pt x="151041" y="481114"/>
                </a:lnTo>
                <a:cubicBezTo>
                  <a:pt x="150047" y="494010"/>
                  <a:pt x="139116" y="503930"/>
                  <a:pt x="126198" y="503930"/>
                </a:cubicBezTo>
                <a:lnTo>
                  <a:pt x="77508" y="503930"/>
                </a:lnTo>
                <a:cubicBezTo>
                  <a:pt x="63596" y="503930"/>
                  <a:pt x="53659" y="495002"/>
                  <a:pt x="52665" y="481114"/>
                </a:cubicBezTo>
                <a:lnTo>
                  <a:pt x="42729" y="336282"/>
                </a:lnTo>
                <a:cubicBezTo>
                  <a:pt x="38754" y="341242"/>
                  <a:pt x="31798" y="345210"/>
                  <a:pt x="24842" y="345210"/>
                </a:cubicBezTo>
                <a:cubicBezTo>
                  <a:pt x="10931" y="345210"/>
                  <a:pt x="994" y="334298"/>
                  <a:pt x="994" y="321402"/>
                </a:cubicBezTo>
                <a:lnTo>
                  <a:pt x="0" y="171610"/>
                </a:lnTo>
                <a:cubicBezTo>
                  <a:pt x="0" y="158714"/>
                  <a:pt x="10931" y="147802"/>
                  <a:pt x="23849" y="147802"/>
                </a:cubicBezTo>
                <a:close/>
                <a:moveTo>
                  <a:pt x="421189" y="144915"/>
                </a:moveTo>
                <a:cubicBezTo>
                  <a:pt x="349673" y="144915"/>
                  <a:pt x="291070" y="203441"/>
                  <a:pt x="291070" y="275856"/>
                </a:cubicBezTo>
                <a:cubicBezTo>
                  <a:pt x="291070" y="347278"/>
                  <a:pt x="349673" y="405804"/>
                  <a:pt x="421189" y="405804"/>
                </a:cubicBezTo>
                <a:cubicBezTo>
                  <a:pt x="493698" y="405804"/>
                  <a:pt x="552301" y="347278"/>
                  <a:pt x="552301" y="275856"/>
                </a:cubicBezTo>
                <a:cubicBezTo>
                  <a:pt x="552301" y="203441"/>
                  <a:pt x="493698" y="144915"/>
                  <a:pt x="421189" y="144915"/>
                </a:cubicBezTo>
                <a:close/>
                <a:moveTo>
                  <a:pt x="421189" y="93332"/>
                </a:moveTo>
                <a:cubicBezTo>
                  <a:pt x="522503" y="93332"/>
                  <a:pt x="603951" y="174674"/>
                  <a:pt x="603951" y="275856"/>
                </a:cubicBezTo>
                <a:cubicBezTo>
                  <a:pt x="603951" y="376045"/>
                  <a:pt x="522503" y="458379"/>
                  <a:pt x="421189" y="458379"/>
                </a:cubicBezTo>
                <a:cubicBezTo>
                  <a:pt x="320869" y="458379"/>
                  <a:pt x="238427" y="376045"/>
                  <a:pt x="238427" y="275856"/>
                </a:cubicBezTo>
                <a:cubicBezTo>
                  <a:pt x="238427" y="174674"/>
                  <a:pt x="320869" y="93332"/>
                  <a:pt x="421189" y="93332"/>
                </a:cubicBezTo>
                <a:close/>
                <a:moveTo>
                  <a:pt x="101854" y="0"/>
                </a:moveTo>
                <a:cubicBezTo>
                  <a:pt x="138315" y="0"/>
                  <a:pt x="167872" y="29557"/>
                  <a:pt x="167872" y="66018"/>
                </a:cubicBezTo>
                <a:cubicBezTo>
                  <a:pt x="167872" y="102479"/>
                  <a:pt x="138315" y="132036"/>
                  <a:pt x="101854" y="132036"/>
                </a:cubicBezTo>
                <a:cubicBezTo>
                  <a:pt x="65393" y="132036"/>
                  <a:pt x="35836" y="102479"/>
                  <a:pt x="35836" y="66018"/>
                </a:cubicBezTo>
                <a:cubicBezTo>
                  <a:pt x="35836" y="29557"/>
                  <a:pt x="65393" y="0"/>
                  <a:pt x="101854" y="0"/>
                </a:cubicBezTo>
                <a:close/>
              </a:path>
            </a:pathLst>
          </a:custGeom>
          <a:solidFill>
            <a:schemeClr val="bg1"/>
          </a:solidFill>
          <a:ln>
            <a:noFill/>
          </a:ln>
        </p:spPr>
        <p:txBody>
          <a:bodyPr wrap="square" lIns="91440" tIns="45720" rIns="91440" bIns="45720">
            <a:normAutofit fontScale="5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6" name="组合 5"/>
          <p:cNvGrpSpPr/>
          <p:nvPr/>
        </p:nvGrpSpPr>
        <p:grpSpPr>
          <a:xfrm>
            <a:off x="10401474" y="5542544"/>
            <a:ext cx="972995" cy="972994"/>
            <a:chOff x="7259494" y="3887099"/>
            <a:chExt cx="972995" cy="972994"/>
          </a:xfrm>
        </p:grpSpPr>
        <p:sp>
          <p:nvSpPr>
            <p:cNvPr id="22" name="ïsḻiḓe"/>
            <p:cNvSpPr/>
            <p:nvPr/>
          </p:nvSpPr>
          <p:spPr>
            <a:xfrm>
              <a:off x="7259494" y="3887099"/>
              <a:ext cx="972995" cy="972994"/>
            </a:xfrm>
            <a:prstGeom prst="ellipse">
              <a:avLst/>
            </a:prstGeom>
            <a:solidFill>
              <a:srgbClr val="2C55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p>
          </p:txBody>
        </p:sp>
        <p:sp>
          <p:nvSpPr>
            <p:cNvPr id="30" name="iṧ1íďé"/>
            <p:cNvSpPr/>
            <p:nvPr/>
          </p:nvSpPr>
          <p:spPr bwMode="auto">
            <a:xfrm>
              <a:off x="7592567" y="4233330"/>
              <a:ext cx="306850" cy="301857"/>
            </a:xfrm>
            <a:custGeom>
              <a:avLst/>
              <a:gdLst>
                <a:gd name="T0" fmla="*/ 1792 w 2164"/>
                <a:gd name="T1" fmla="*/ 1458 h 2132"/>
                <a:gd name="T2" fmla="*/ 1242 w 2164"/>
                <a:gd name="T3" fmla="*/ 1126 h 2132"/>
                <a:gd name="T4" fmla="*/ 1546 w 2164"/>
                <a:gd name="T5" fmla="*/ 550 h 2132"/>
                <a:gd name="T6" fmla="*/ 996 w 2164"/>
                <a:gd name="T7" fmla="*/ 0 h 2132"/>
                <a:gd name="T8" fmla="*/ 446 w 2164"/>
                <a:gd name="T9" fmla="*/ 550 h 2132"/>
                <a:gd name="T10" fmla="*/ 750 w 2164"/>
                <a:gd name="T11" fmla="*/ 1126 h 2132"/>
                <a:gd name="T12" fmla="*/ 0 w 2164"/>
                <a:gd name="T13" fmla="*/ 1886 h 2132"/>
                <a:gd name="T14" fmla="*/ 996 w 2164"/>
                <a:gd name="T15" fmla="*/ 2132 h 2132"/>
                <a:gd name="T16" fmla="*/ 717 w 2164"/>
                <a:gd name="T17" fmla="*/ 1853 h 2132"/>
                <a:gd name="T18" fmla="*/ 952 w 2164"/>
                <a:gd name="T19" fmla="*/ 1285 h 2132"/>
                <a:gd name="T20" fmla="*/ 950 w 2164"/>
                <a:gd name="T21" fmla="*/ 1285 h 2132"/>
                <a:gd name="T22" fmla="*/ 858 w 2164"/>
                <a:gd name="T23" fmla="*/ 1181 h 2132"/>
                <a:gd name="T24" fmla="*/ 996 w 2164"/>
                <a:gd name="T25" fmla="*/ 1206 h 2132"/>
                <a:gd name="T26" fmla="*/ 1134 w 2164"/>
                <a:gd name="T27" fmla="*/ 1181 h 2132"/>
                <a:gd name="T28" fmla="*/ 1043 w 2164"/>
                <a:gd name="T29" fmla="*/ 1285 h 2132"/>
                <a:gd name="T30" fmla="*/ 1040 w 2164"/>
                <a:gd name="T31" fmla="*/ 1285 h 2132"/>
                <a:gd name="T32" fmla="*/ 1262 w 2164"/>
                <a:gd name="T33" fmla="*/ 1822 h 2132"/>
                <a:gd name="T34" fmla="*/ 1262 w 2164"/>
                <a:gd name="T35" fmla="*/ 1866 h 2132"/>
                <a:gd name="T36" fmla="*/ 996 w 2164"/>
                <a:gd name="T37" fmla="*/ 2132 h 2132"/>
                <a:gd name="T38" fmla="*/ 1500 w 2164"/>
                <a:gd name="T39" fmla="*/ 2102 h 2132"/>
                <a:gd name="T40" fmla="*/ 2164 w 2164"/>
                <a:gd name="T41" fmla="*/ 2102 h 2132"/>
                <a:gd name="T42" fmla="*/ 2164 w 2164"/>
                <a:gd name="T43" fmla="*/ 1586 h 2132"/>
                <a:gd name="T44" fmla="*/ 2164 w 2164"/>
                <a:gd name="T45" fmla="*/ 1458 h 2132"/>
                <a:gd name="T46" fmla="*/ 1792 w 2164"/>
                <a:gd name="T47" fmla="*/ 1458 h 2132"/>
                <a:gd name="T48" fmla="*/ 2081 w 2164"/>
                <a:gd name="T49" fmla="*/ 2019 h 2132"/>
                <a:gd name="T50" fmla="*/ 1345 w 2164"/>
                <a:gd name="T51" fmla="*/ 2019 h 2132"/>
                <a:gd name="T52" fmla="*/ 1345 w 2164"/>
                <a:gd name="T53" fmla="*/ 1612 h 2132"/>
                <a:gd name="T54" fmla="*/ 1713 w 2164"/>
                <a:gd name="T55" fmla="*/ 1851 h 2132"/>
                <a:gd name="T56" fmla="*/ 2080 w 2164"/>
                <a:gd name="T57" fmla="*/ 1612 h 2132"/>
                <a:gd name="T58" fmla="*/ 2080 w 2164"/>
                <a:gd name="T59" fmla="*/ 2019 h 2132"/>
                <a:gd name="T60" fmla="*/ 2081 w 2164"/>
                <a:gd name="T61" fmla="*/ 2019 h 2132"/>
                <a:gd name="T62" fmla="*/ 1713 w 2164"/>
                <a:gd name="T63" fmla="*/ 1780 h 2132"/>
                <a:gd name="T64" fmla="*/ 1346 w 2164"/>
                <a:gd name="T65" fmla="*/ 1541 h 2132"/>
                <a:gd name="T66" fmla="*/ 2081 w 2164"/>
                <a:gd name="T67" fmla="*/ 1541 h 2132"/>
                <a:gd name="T68" fmla="*/ 1713 w 2164"/>
                <a:gd name="T69" fmla="*/ 1780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4" h="2132">
                  <a:moveTo>
                    <a:pt x="1792" y="1458"/>
                  </a:moveTo>
                  <a:cubicBezTo>
                    <a:pt x="1657" y="1310"/>
                    <a:pt x="1465" y="1182"/>
                    <a:pt x="1242" y="1126"/>
                  </a:cubicBezTo>
                  <a:cubicBezTo>
                    <a:pt x="1422" y="1004"/>
                    <a:pt x="1546" y="765"/>
                    <a:pt x="1546" y="550"/>
                  </a:cubicBezTo>
                  <a:cubicBezTo>
                    <a:pt x="1546" y="246"/>
                    <a:pt x="1300" y="0"/>
                    <a:pt x="996" y="0"/>
                  </a:cubicBezTo>
                  <a:cubicBezTo>
                    <a:pt x="692" y="0"/>
                    <a:pt x="446" y="246"/>
                    <a:pt x="446" y="550"/>
                  </a:cubicBezTo>
                  <a:cubicBezTo>
                    <a:pt x="446" y="765"/>
                    <a:pt x="570" y="1004"/>
                    <a:pt x="750" y="1126"/>
                  </a:cubicBezTo>
                  <a:cubicBezTo>
                    <a:pt x="319" y="1235"/>
                    <a:pt x="0" y="1609"/>
                    <a:pt x="0" y="1886"/>
                  </a:cubicBezTo>
                  <a:cubicBezTo>
                    <a:pt x="0" y="2050"/>
                    <a:pt x="498" y="2132"/>
                    <a:pt x="996" y="2132"/>
                  </a:cubicBezTo>
                  <a:lnTo>
                    <a:pt x="717" y="1853"/>
                  </a:lnTo>
                  <a:lnTo>
                    <a:pt x="952" y="1285"/>
                  </a:lnTo>
                  <a:lnTo>
                    <a:pt x="950" y="1285"/>
                  </a:lnTo>
                  <a:lnTo>
                    <a:pt x="858" y="1181"/>
                  </a:lnTo>
                  <a:cubicBezTo>
                    <a:pt x="903" y="1196"/>
                    <a:pt x="949" y="1206"/>
                    <a:pt x="996" y="1206"/>
                  </a:cubicBezTo>
                  <a:cubicBezTo>
                    <a:pt x="1044" y="1206"/>
                    <a:pt x="1090" y="1196"/>
                    <a:pt x="1134" y="1181"/>
                  </a:cubicBezTo>
                  <a:lnTo>
                    <a:pt x="1043" y="1285"/>
                  </a:lnTo>
                  <a:lnTo>
                    <a:pt x="1040" y="1285"/>
                  </a:lnTo>
                  <a:lnTo>
                    <a:pt x="1262" y="1822"/>
                  </a:lnTo>
                  <a:lnTo>
                    <a:pt x="1262" y="1866"/>
                  </a:lnTo>
                  <a:lnTo>
                    <a:pt x="996" y="2132"/>
                  </a:lnTo>
                  <a:cubicBezTo>
                    <a:pt x="1171" y="2132"/>
                    <a:pt x="1346" y="2122"/>
                    <a:pt x="1500" y="2102"/>
                  </a:cubicBezTo>
                  <a:lnTo>
                    <a:pt x="2164" y="2102"/>
                  </a:lnTo>
                  <a:lnTo>
                    <a:pt x="2164" y="1586"/>
                  </a:lnTo>
                  <a:lnTo>
                    <a:pt x="2164" y="1458"/>
                  </a:lnTo>
                  <a:lnTo>
                    <a:pt x="1792" y="1458"/>
                  </a:lnTo>
                  <a:close/>
                  <a:moveTo>
                    <a:pt x="2081" y="2019"/>
                  </a:moveTo>
                  <a:lnTo>
                    <a:pt x="1345" y="2019"/>
                  </a:lnTo>
                  <a:lnTo>
                    <a:pt x="1345" y="1612"/>
                  </a:lnTo>
                  <a:lnTo>
                    <a:pt x="1713" y="1851"/>
                  </a:lnTo>
                  <a:lnTo>
                    <a:pt x="2080" y="1612"/>
                  </a:lnTo>
                  <a:lnTo>
                    <a:pt x="2080" y="2019"/>
                  </a:lnTo>
                  <a:lnTo>
                    <a:pt x="2081" y="2019"/>
                  </a:lnTo>
                  <a:close/>
                  <a:moveTo>
                    <a:pt x="1713" y="1780"/>
                  </a:moveTo>
                  <a:lnTo>
                    <a:pt x="1346" y="1541"/>
                  </a:lnTo>
                  <a:lnTo>
                    <a:pt x="2081" y="1541"/>
                  </a:lnTo>
                  <a:lnTo>
                    <a:pt x="1713" y="1780"/>
                  </a:lnTo>
                  <a:close/>
                </a:path>
              </a:pathLst>
            </a:custGeom>
            <a:solidFill>
              <a:schemeClr val="bg1"/>
            </a:solidFill>
            <a:ln>
              <a:noFill/>
            </a:ln>
          </p:spPr>
          <p:txBody>
            <a:bodyPr wrap="square" lIns="91440" tIns="45720" rIns="91440" bIns="4572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par>
                          <p:cTn id="16" fill="hold">
                            <p:stCondLst>
                              <p:cond delay="1000"/>
                            </p:stCondLst>
                            <p:childTnLst>
                              <p:par>
                                <p:cTn id="17" presetID="2" presetClass="entr" presetSubtype="9"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6" presetClass="emph" presetSubtype="0" fill="hold" nodeType="afterEffect">
                                  <p:stCondLst>
                                    <p:cond delay="0"/>
                                  </p:stCondLst>
                                  <p:childTnLst>
                                    <p:animEffect transition="out" filter="fade">
                                      <p:cBhvr>
                                        <p:cTn id="23" dur="500" tmFilter="0, 0; .2, .5; .8, .5; 1, 0"/>
                                        <p:tgtEl>
                                          <p:spTgt spid="53"/>
                                        </p:tgtEl>
                                      </p:cBhvr>
                                    </p:animEffect>
                                    <p:animScale>
                                      <p:cBhvr>
                                        <p:cTn id="24" dur="250" autoRev="1" fill="hold"/>
                                        <p:tgtEl>
                                          <p:spTgt spid="53"/>
                                        </p:tgtEl>
                                      </p:cBhvr>
                                      <p:by x="105000" y="105000"/>
                                    </p:animScale>
                                  </p:childTnLst>
                                </p:cTn>
                              </p:par>
                            </p:childTnLst>
                          </p:cTn>
                        </p:par>
                        <p:par>
                          <p:cTn id="25" fill="hold">
                            <p:stCondLst>
                              <p:cond delay="2000"/>
                            </p:stCondLst>
                            <p:childTnLst>
                              <p:par>
                                <p:cTn id="26" presetID="2" presetClass="entr" presetSubtype="3"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6" presetClass="emph" presetSubtype="0" fill="hold" nodeType="after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par>
                                <p:cTn id="34" presetID="2" presetClass="entr" presetSubtype="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6" presetClass="emph" presetSubtype="0" fill="hold" nodeType="afterEffect">
                                  <p:stCondLst>
                                    <p:cond delay="0"/>
                                  </p:stCondLst>
                                  <p:childTnLst>
                                    <p:animEffect transition="out" filter="fade">
                                      <p:cBhvr>
                                        <p:cTn id="40" dur="500" tmFilter="0, 0; .2, .5; .8, .5; 1, 0"/>
                                        <p:tgtEl>
                                          <p:spTgt spid="6"/>
                                        </p:tgtEl>
                                      </p:cBhvr>
                                    </p:animEffect>
                                    <p:animScale>
                                      <p:cBhvr>
                                        <p:cTn id="4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打包展示</a:t>
            </a:r>
            <a:endParaRPr lang="zh-CN" altLang="en-US" dirty="0">
              <a:sym typeface="+mn-ea"/>
            </a:endParaRPr>
          </a:p>
        </p:txBody>
      </p:sp>
      <p:sp>
        <p:nvSpPr>
          <p:cNvPr id="4" name="矩形 15"/>
          <p:cNvSpPr/>
          <p:nvPr/>
        </p:nvSpPr>
        <p:spPr>
          <a:xfrm>
            <a:off x="3204845" y="927100"/>
            <a:ext cx="6004560" cy="460375"/>
          </a:xfrm>
          <a:prstGeom prst="rect">
            <a:avLst/>
          </a:prstGeom>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常州市诚鑫环保科技有限公司</a:t>
            </a:r>
            <a:endPar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pic>
        <p:nvPicPr>
          <p:cNvPr id="3" name="图片 2"/>
          <p:cNvPicPr>
            <a:picLocks noChangeAspect="1"/>
          </p:cNvPicPr>
          <p:nvPr/>
        </p:nvPicPr>
        <p:blipFill>
          <a:blip r:embed="rId1"/>
          <a:stretch>
            <a:fillRect/>
          </a:stretch>
        </p:blipFill>
        <p:spPr>
          <a:xfrm>
            <a:off x="365125" y="1546225"/>
            <a:ext cx="5335905" cy="4002405"/>
          </a:xfrm>
          <a:prstGeom prst="rect">
            <a:avLst/>
          </a:prstGeom>
        </p:spPr>
      </p:pic>
      <p:pic>
        <p:nvPicPr>
          <p:cNvPr id="5" name="图片 4"/>
          <p:cNvPicPr>
            <a:picLocks noChangeAspect="1"/>
          </p:cNvPicPr>
          <p:nvPr/>
        </p:nvPicPr>
        <p:blipFill>
          <a:blip r:embed="rId2"/>
          <a:stretch>
            <a:fillRect/>
          </a:stretch>
        </p:blipFill>
        <p:spPr>
          <a:xfrm>
            <a:off x="6471920" y="1501775"/>
            <a:ext cx="5379720" cy="4036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打包展示</a:t>
            </a:r>
            <a:endParaRPr lang="zh-CN" altLang="en-US" dirty="0">
              <a:sym typeface="+mn-ea"/>
            </a:endParaRPr>
          </a:p>
        </p:txBody>
      </p:sp>
      <p:sp>
        <p:nvSpPr>
          <p:cNvPr id="4" name="矩形 15"/>
          <p:cNvSpPr/>
          <p:nvPr/>
        </p:nvSpPr>
        <p:spPr>
          <a:xfrm>
            <a:off x="3204845" y="768350"/>
            <a:ext cx="5506085" cy="460375"/>
          </a:xfrm>
          <a:prstGeom prst="rect">
            <a:avLst/>
          </a:prstGeom>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江苏钢锐精密机械有限公司</a:t>
            </a:r>
            <a:endPar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pic>
        <p:nvPicPr>
          <p:cNvPr id="3" name="图片 2"/>
          <p:cNvPicPr>
            <a:picLocks noChangeAspect="1"/>
          </p:cNvPicPr>
          <p:nvPr/>
        </p:nvPicPr>
        <p:blipFill>
          <a:blip r:embed="rId1"/>
          <a:stretch>
            <a:fillRect/>
          </a:stretch>
        </p:blipFill>
        <p:spPr>
          <a:xfrm>
            <a:off x="826135" y="1452245"/>
            <a:ext cx="3382645" cy="2536825"/>
          </a:xfrm>
          <a:prstGeom prst="rect">
            <a:avLst/>
          </a:prstGeom>
        </p:spPr>
      </p:pic>
      <p:pic>
        <p:nvPicPr>
          <p:cNvPr id="5" name="图片 4"/>
          <p:cNvPicPr>
            <a:picLocks noChangeAspect="1"/>
          </p:cNvPicPr>
          <p:nvPr/>
        </p:nvPicPr>
        <p:blipFill>
          <a:blip r:embed="rId2"/>
          <a:stretch>
            <a:fillRect/>
          </a:stretch>
        </p:blipFill>
        <p:spPr>
          <a:xfrm>
            <a:off x="2512060" y="4060190"/>
            <a:ext cx="3533140" cy="2650490"/>
          </a:xfrm>
          <a:prstGeom prst="rect">
            <a:avLst/>
          </a:prstGeom>
        </p:spPr>
      </p:pic>
      <p:pic>
        <p:nvPicPr>
          <p:cNvPr id="6" name="图片 5"/>
          <p:cNvPicPr>
            <a:picLocks noChangeAspect="1"/>
          </p:cNvPicPr>
          <p:nvPr/>
        </p:nvPicPr>
        <p:blipFill>
          <a:blip r:embed="rId3"/>
          <a:stretch>
            <a:fillRect/>
          </a:stretch>
        </p:blipFill>
        <p:spPr>
          <a:xfrm>
            <a:off x="5688330" y="1428115"/>
            <a:ext cx="4324985" cy="2433320"/>
          </a:xfrm>
          <a:prstGeom prst="rect">
            <a:avLst/>
          </a:prstGeom>
        </p:spPr>
      </p:pic>
      <p:pic>
        <p:nvPicPr>
          <p:cNvPr id="7" name="图片 6"/>
          <p:cNvPicPr>
            <a:picLocks noChangeAspect="1"/>
          </p:cNvPicPr>
          <p:nvPr/>
        </p:nvPicPr>
        <p:blipFill>
          <a:blip r:embed="rId4"/>
          <a:stretch>
            <a:fillRect/>
          </a:stretch>
        </p:blipFill>
        <p:spPr>
          <a:xfrm>
            <a:off x="7125335" y="4057650"/>
            <a:ext cx="4735830" cy="2664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打包展示</a:t>
            </a:r>
            <a:endParaRPr lang="zh-CN" altLang="en-US" dirty="0">
              <a:sym typeface="+mn-ea"/>
            </a:endParaRPr>
          </a:p>
        </p:txBody>
      </p:sp>
      <p:sp>
        <p:nvSpPr>
          <p:cNvPr id="4" name="矩形 15"/>
          <p:cNvSpPr/>
          <p:nvPr/>
        </p:nvSpPr>
        <p:spPr>
          <a:xfrm>
            <a:off x="3204845" y="768350"/>
            <a:ext cx="6389370" cy="460375"/>
          </a:xfrm>
          <a:prstGeom prst="rect">
            <a:avLst/>
          </a:prstGeom>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上汽时代动力电池系统有限公司</a:t>
            </a:r>
            <a:endPar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pic>
        <p:nvPicPr>
          <p:cNvPr id="26630" name="Picture 9" descr="C:\Users\qh\Desktop\微信图片_20210527073509.jpg微信图片_20210527073509"/>
          <p:cNvPicPr>
            <a:picLocks noChangeAspect="1"/>
          </p:cNvPicPr>
          <p:nvPr/>
        </p:nvPicPr>
        <p:blipFill>
          <a:blip r:embed="rId1"/>
          <a:stretch>
            <a:fillRect/>
          </a:stretch>
        </p:blipFill>
        <p:spPr>
          <a:xfrm>
            <a:off x="365125" y="1405890"/>
            <a:ext cx="2979420" cy="5296535"/>
          </a:xfrm>
          <a:prstGeom prst="rect">
            <a:avLst/>
          </a:prstGeom>
          <a:noFill/>
          <a:ln w="9525">
            <a:noFill/>
          </a:ln>
        </p:spPr>
      </p:pic>
      <p:pic>
        <p:nvPicPr>
          <p:cNvPr id="26631" name="Picture 10" descr="C:\Users\qh\Desktop\微信图片_20210527073503.jpg微信图片_20210527073503"/>
          <p:cNvPicPr>
            <a:picLocks noChangeAspect="1"/>
          </p:cNvPicPr>
          <p:nvPr/>
        </p:nvPicPr>
        <p:blipFill>
          <a:blip r:embed="rId2"/>
          <a:stretch>
            <a:fillRect/>
          </a:stretch>
        </p:blipFill>
        <p:spPr>
          <a:xfrm>
            <a:off x="8718550" y="1406525"/>
            <a:ext cx="2978150" cy="5295900"/>
          </a:xfrm>
          <a:prstGeom prst="rect">
            <a:avLst/>
          </a:prstGeom>
          <a:noFill/>
          <a:ln w="9525">
            <a:noFill/>
          </a:ln>
        </p:spPr>
      </p:pic>
      <p:pic>
        <p:nvPicPr>
          <p:cNvPr id="9" name="图片 8"/>
          <p:cNvPicPr>
            <a:picLocks noChangeAspect="1"/>
          </p:cNvPicPr>
          <p:nvPr/>
        </p:nvPicPr>
        <p:blipFill>
          <a:blip r:embed="rId3"/>
          <a:stretch>
            <a:fillRect/>
          </a:stretch>
        </p:blipFill>
        <p:spPr>
          <a:xfrm>
            <a:off x="3879215" y="2662555"/>
            <a:ext cx="4175125" cy="2783840"/>
          </a:xfrm>
          <a:prstGeom prst="rect">
            <a:avLst/>
          </a:prstGeom>
        </p:spPr>
      </p:pic>
      <p:sp>
        <p:nvSpPr>
          <p:cNvPr id="10" name="右箭头 9"/>
          <p:cNvSpPr/>
          <p:nvPr/>
        </p:nvSpPr>
        <p:spPr>
          <a:xfrm>
            <a:off x="3421857" y="3682747"/>
            <a:ext cx="379828" cy="33762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 name="右箭头 10"/>
          <p:cNvSpPr/>
          <p:nvPr/>
        </p:nvSpPr>
        <p:spPr>
          <a:xfrm>
            <a:off x="8196422" y="3683382"/>
            <a:ext cx="379828" cy="33762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ldLvl="0" animBg="1"/>
      <p:bldP spid="11"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设备展示</a:t>
            </a:r>
            <a:endParaRPr lang="zh-CN" altLang="en-US" dirty="0">
              <a:sym typeface="+mn-ea"/>
            </a:endParaRPr>
          </a:p>
        </p:txBody>
      </p:sp>
      <p:pic>
        <p:nvPicPr>
          <p:cNvPr id="24582" name="Picture 10"/>
          <p:cNvPicPr>
            <a:picLocks noChangeAspect="1"/>
          </p:cNvPicPr>
          <p:nvPr/>
        </p:nvPicPr>
        <p:blipFill>
          <a:blip r:embed="rId1"/>
          <a:stretch>
            <a:fillRect/>
          </a:stretch>
        </p:blipFill>
        <p:spPr>
          <a:xfrm>
            <a:off x="365125" y="1304290"/>
            <a:ext cx="8204835" cy="4688840"/>
          </a:xfrm>
          <a:prstGeom prst="rect">
            <a:avLst/>
          </a:prstGeom>
          <a:noFill/>
          <a:ln w="9525">
            <a:noFill/>
          </a:ln>
        </p:spPr>
      </p:pic>
      <p:sp>
        <p:nvSpPr>
          <p:cNvPr id="3" name="矩形 15"/>
          <p:cNvSpPr/>
          <p:nvPr/>
        </p:nvSpPr>
        <p:spPr>
          <a:xfrm>
            <a:off x="4679950" y="685800"/>
            <a:ext cx="1828800" cy="460375"/>
          </a:xfrm>
          <a:prstGeom prst="rect">
            <a:avLst/>
          </a:prstGeom>
        </p:spPr>
        <p:txBody>
          <a:bodyPr>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数控裁板机</a:t>
            </a:r>
            <a:endPar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sp>
        <p:nvSpPr>
          <p:cNvPr id="5" name="同心圆 4"/>
          <p:cNvSpPr/>
          <p:nvPr/>
        </p:nvSpPr>
        <p:spPr>
          <a:xfrm>
            <a:off x="9825990" y="2799080"/>
            <a:ext cx="1677670" cy="1667510"/>
          </a:xfrm>
          <a:prstGeom prst="donut">
            <a:avLst>
              <a:gd name="adj" fmla="val 1004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smtClean="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100%</a:t>
            </a:r>
            <a:endParaRPr lang="zh-CN" altLang="en-US" sz="2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设备展示</a:t>
            </a:r>
            <a:endParaRPr lang="zh-CN" altLang="en-US" dirty="0">
              <a:sym typeface="+mn-ea"/>
            </a:endParaRPr>
          </a:p>
        </p:txBody>
      </p:sp>
      <p:graphicFrame>
        <p:nvGraphicFramePr>
          <p:cNvPr id="20485" name="表格 20484"/>
          <p:cNvGraphicFramePr/>
          <p:nvPr>
            <p:custDataLst>
              <p:tags r:id="rId1"/>
            </p:custDataLst>
          </p:nvPr>
        </p:nvGraphicFramePr>
        <p:xfrm>
          <a:off x="1075055" y="1138555"/>
          <a:ext cx="9851390" cy="5226050"/>
        </p:xfrm>
        <a:graphic>
          <a:graphicData uri="http://schemas.openxmlformats.org/drawingml/2006/table">
            <a:tbl>
              <a:tblPr/>
              <a:tblGrid>
                <a:gridCol w="537845"/>
                <a:gridCol w="1288415"/>
                <a:gridCol w="1486535"/>
                <a:gridCol w="4182110"/>
                <a:gridCol w="1824355"/>
                <a:gridCol w="532130"/>
              </a:tblGrid>
              <a:tr h="5111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序号</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设备名称</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设备型号规格</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主要技术参数</a:t>
                      </a:r>
                      <a:endParaRPr lang="zh-CN" altLang="en-US" sz="1200" dirty="0">
                        <a:solidFill>
                          <a:srgbClr val="000000"/>
                        </a:solidFill>
                        <a:latin typeface="楷体_GB2312" pitchFamily="49" charset="-122"/>
                        <a:ea typeface="楷体_GB2312" pitchFamily="49" charset="-122"/>
                      </a:endParaRPr>
                    </a:p>
                    <a:p>
                      <a:pPr lvl="0" algn="ctr" eaLnBrk="0" hangingPunct="0">
                        <a:buNone/>
                      </a:pPr>
                      <a:r>
                        <a:rPr lang="zh-CN" altLang="en-US" sz="1200" dirty="0">
                          <a:solidFill>
                            <a:srgbClr val="000000"/>
                          </a:solidFill>
                          <a:latin typeface="楷体_GB2312" pitchFamily="49" charset="-122"/>
                          <a:ea typeface="楷体_GB2312" pitchFamily="49" charset="-122"/>
                        </a:rPr>
                        <a:t>（含精度和加工范围）</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主要功能</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台数</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3409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1</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断料器</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DM92552A</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Φ255mm</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断料</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7</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845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2</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断料器</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MJ274F</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最大截料宽度</a:t>
                      </a:r>
                      <a:r>
                        <a:rPr lang="en-US" altLang="zh-CN" sz="1200" dirty="0">
                          <a:solidFill>
                            <a:srgbClr val="000000"/>
                          </a:solidFill>
                          <a:latin typeface="楷体_GB2312" pitchFamily="49" charset="-122"/>
                          <a:ea typeface="楷体_GB2312" pitchFamily="49" charset="-122"/>
                        </a:rPr>
                        <a:t>240mm</a:t>
                      </a:r>
                      <a:r>
                        <a:rPr lang="zh-CN" altLang="en-US" sz="1200" dirty="0">
                          <a:solidFill>
                            <a:srgbClr val="000000"/>
                          </a:solidFill>
                          <a:latin typeface="楷体_GB2312" pitchFamily="49" charset="-122"/>
                          <a:ea typeface="楷体_GB2312" pitchFamily="49" charset="-122"/>
                        </a:rPr>
                        <a:t>，厚</a:t>
                      </a:r>
                      <a:r>
                        <a:rPr lang="en-US" altLang="zh-CN" sz="1200" dirty="0">
                          <a:solidFill>
                            <a:srgbClr val="000000"/>
                          </a:solidFill>
                          <a:latin typeface="楷体_GB2312" pitchFamily="49" charset="-122"/>
                          <a:ea typeface="楷体_GB2312" pitchFamily="49" charset="-122"/>
                        </a:rPr>
                        <a:t>70mm</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断料</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4</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036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3</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断料器</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MJ276</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最大宽度</a:t>
                      </a:r>
                      <a:r>
                        <a:rPr lang="en-US" altLang="zh-CN" sz="1200" dirty="0">
                          <a:solidFill>
                            <a:srgbClr val="000000"/>
                          </a:solidFill>
                          <a:latin typeface="楷体_GB2312" pitchFamily="49" charset="-122"/>
                          <a:ea typeface="楷体_GB2312" pitchFamily="49" charset="-122"/>
                        </a:rPr>
                        <a:t>520*40mm</a:t>
                      </a:r>
                      <a:r>
                        <a:rPr lang="zh-CN" altLang="en-US" sz="1200" dirty="0">
                          <a:solidFill>
                            <a:srgbClr val="000000"/>
                          </a:solidFill>
                          <a:latin typeface="楷体_GB2312" pitchFamily="49" charset="-122"/>
                          <a:ea typeface="楷体_GB2312" pitchFamily="49" charset="-122"/>
                        </a:rPr>
                        <a:t>，厚度</a:t>
                      </a:r>
                      <a:r>
                        <a:rPr lang="en-US" altLang="zh-CN" sz="1200" dirty="0">
                          <a:solidFill>
                            <a:srgbClr val="000000"/>
                          </a:solidFill>
                          <a:latin typeface="楷体_GB2312" pitchFamily="49" charset="-122"/>
                          <a:ea typeface="楷体_GB2312" pitchFamily="49" charset="-122"/>
                        </a:rPr>
                        <a:t>200*170mm</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断料</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3</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036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4</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断料器</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JIX-YZ2-305</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Φ255mm</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断料</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1</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09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5</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平刨</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MB504E</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最大加工宽度</a:t>
                      </a:r>
                      <a:r>
                        <a:rPr lang="en-US" altLang="zh-CN" sz="1200" dirty="0">
                          <a:solidFill>
                            <a:srgbClr val="000000"/>
                          </a:solidFill>
                          <a:latin typeface="楷体_GB2312" pitchFamily="49" charset="-122"/>
                          <a:ea typeface="楷体_GB2312" pitchFamily="49" charset="-122"/>
                        </a:rPr>
                        <a:t>400mm</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木材表面处理</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5</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845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6</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压刨</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MB104A</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最大加工宽度</a:t>
                      </a:r>
                      <a:r>
                        <a:rPr lang="en-US" altLang="zh-CN" sz="1200" dirty="0">
                          <a:solidFill>
                            <a:srgbClr val="000000"/>
                          </a:solidFill>
                          <a:latin typeface="楷体_GB2312" pitchFamily="49" charset="-122"/>
                          <a:ea typeface="楷体_GB2312" pitchFamily="49" charset="-122"/>
                        </a:rPr>
                        <a:t>400mm</a:t>
                      </a:r>
                      <a:r>
                        <a:rPr lang="zh-CN" altLang="en-US" sz="1200" dirty="0">
                          <a:solidFill>
                            <a:srgbClr val="000000"/>
                          </a:solidFill>
                          <a:latin typeface="楷体_GB2312" pitchFamily="49" charset="-122"/>
                          <a:ea typeface="楷体_GB2312" pitchFamily="49" charset="-122"/>
                        </a:rPr>
                        <a:t>切削深度</a:t>
                      </a:r>
                      <a:r>
                        <a:rPr lang="en-US" altLang="zh-CN" sz="1200" dirty="0">
                          <a:solidFill>
                            <a:srgbClr val="000000"/>
                          </a:solidFill>
                          <a:latin typeface="楷体_GB2312" pitchFamily="49" charset="-122"/>
                          <a:ea typeface="楷体_GB2312" pitchFamily="49" charset="-122"/>
                        </a:rPr>
                        <a:t>4mm</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木材表面处理</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5</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1531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7</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钢带机</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0" hangingPunct="0">
                        <a:spcBef>
                          <a:spcPct val="20000"/>
                        </a:spcBef>
                        <a:buClr>
                          <a:schemeClr val="hlink"/>
                        </a:buClr>
                        <a:buFont typeface="Wingdings" panose="05000000000000000000" pitchFamily="2" charset="2"/>
                        <a:buNone/>
                      </a:pP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0" hangingPunct="0">
                        <a:spcBef>
                          <a:spcPct val="20000"/>
                        </a:spcBef>
                        <a:buClr>
                          <a:schemeClr val="hlink"/>
                        </a:buClr>
                        <a:buFont typeface="Wingdings" panose="05000000000000000000" pitchFamily="2" charset="2"/>
                        <a:buNone/>
                      </a:pP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制作钢带</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2</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1689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8</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指接机</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MZJ250(300)</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最大对接长度</a:t>
                      </a:r>
                      <a:r>
                        <a:rPr lang="en-US" altLang="zh-CN" sz="1200" dirty="0">
                          <a:solidFill>
                            <a:srgbClr val="000000"/>
                          </a:solidFill>
                          <a:latin typeface="楷体_GB2312" pitchFamily="49" charset="-122"/>
                          <a:ea typeface="楷体_GB2312" pitchFamily="49" charset="-122"/>
                        </a:rPr>
                        <a:t>2500mm</a:t>
                      </a:r>
                      <a:r>
                        <a:rPr lang="zh-CN" altLang="en-US" sz="1200" dirty="0">
                          <a:solidFill>
                            <a:srgbClr val="000000"/>
                          </a:solidFill>
                          <a:latin typeface="楷体_GB2312" pitchFamily="49" charset="-122"/>
                          <a:ea typeface="楷体_GB2312" pitchFamily="49" charset="-122"/>
                        </a:rPr>
                        <a:t>，宽度</a:t>
                      </a:r>
                      <a:r>
                        <a:rPr lang="en-US" altLang="zh-CN" sz="1200" dirty="0">
                          <a:solidFill>
                            <a:srgbClr val="000000"/>
                          </a:solidFill>
                          <a:latin typeface="楷体_GB2312" pitchFamily="49" charset="-122"/>
                          <a:ea typeface="楷体_GB2312" pitchFamily="49" charset="-122"/>
                        </a:rPr>
                        <a:t>120mm</a:t>
                      </a:r>
                      <a:r>
                        <a:rPr lang="zh-CN" altLang="en-US" sz="1200" dirty="0">
                          <a:solidFill>
                            <a:srgbClr val="000000"/>
                          </a:solidFill>
                          <a:latin typeface="楷体_GB2312" pitchFamily="49" charset="-122"/>
                          <a:ea typeface="楷体_GB2312" pitchFamily="49" charset="-122"/>
                        </a:rPr>
                        <a:t>，对接力</a:t>
                      </a:r>
                      <a:r>
                        <a:rPr lang="en-US" altLang="zh-CN" sz="1200" dirty="0">
                          <a:solidFill>
                            <a:srgbClr val="000000"/>
                          </a:solidFill>
                          <a:latin typeface="楷体_GB2312" pitchFamily="49" charset="-122"/>
                          <a:ea typeface="楷体_GB2312" pitchFamily="49" charset="-122"/>
                        </a:rPr>
                        <a:t>400kg</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连接木材</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1</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5753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9</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钢带压机</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WC67Y-40/2500</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压力</a:t>
                      </a:r>
                      <a:r>
                        <a:rPr lang="en-US" altLang="zh-CN" sz="1200" dirty="0">
                          <a:solidFill>
                            <a:srgbClr val="000000"/>
                          </a:solidFill>
                          <a:latin typeface="楷体_GB2312" pitchFamily="49" charset="-122"/>
                          <a:ea typeface="楷体_GB2312" pitchFamily="49" charset="-122"/>
                        </a:rPr>
                        <a:t>400KN</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使钢带与胶合板结合</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1</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4516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10</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自动热处理房</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0" hangingPunct="0">
                        <a:spcBef>
                          <a:spcPct val="20000"/>
                        </a:spcBef>
                        <a:buClr>
                          <a:schemeClr val="hlink"/>
                        </a:buClr>
                        <a:buFont typeface="Wingdings" panose="05000000000000000000" pitchFamily="2" charset="2"/>
                        <a:buNone/>
                      </a:pP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温测</a:t>
                      </a:r>
                      <a:r>
                        <a:rPr lang="en-US" altLang="zh-CN" sz="1200" dirty="0">
                          <a:solidFill>
                            <a:srgbClr val="000000"/>
                          </a:solidFill>
                          <a:latin typeface="楷体_GB2312" pitchFamily="49" charset="-122"/>
                          <a:ea typeface="楷体_GB2312" pitchFamily="49" charset="-122"/>
                        </a:rPr>
                        <a:t>0℃-100℃</a:t>
                      </a:r>
                      <a:r>
                        <a:rPr lang="zh-CN" altLang="en-US" sz="1200" dirty="0">
                          <a:solidFill>
                            <a:srgbClr val="000000"/>
                          </a:solidFill>
                          <a:latin typeface="楷体_GB2312" pitchFamily="49" charset="-122"/>
                          <a:ea typeface="楷体_GB2312" pitchFamily="49" charset="-122"/>
                        </a:rPr>
                        <a:t>，含水率</a:t>
                      </a:r>
                      <a:r>
                        <a:rPr lang="en-US" altLang="zh-CN" sz="1200" dirty="0">
                          <a:solidFill>
                            <a:srgbClr val="000000"/>
                          </a:solidFill>
                          <a:latin typeface="楷体_GB2312" pitchFamily="49" charset="-122"/>
                          <a:ea typeface="楷体_GB2312" pitchFamily="49" charset="-122"/>
                        </a:rPr>
                        <a:t>4%-60%</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木材干燥工艺</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1</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036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11</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数控裁板锯</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HP280G</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主锯片尺寸</a:t>
                      </a:r>
                      <a:r>
                        <a:rPr lang="en-US" altLang="zh-CN" sz="1200" dirty="0">
                          <a:solidFill>
                            <a:srgbClr val="000000"/>
                          </a:solidFill>
                          <a:latin typeface="楷体_GB2312" pitchFamily="49" charset="-122"/>
                          <a:ea typeface="楷体_GB2312" pitchFamily="49" charset="-122"/>
                        </a:rPr>
                        <a:t>400mm</a:t>
                      </a:r>
                      <a:r>
                        <a:rPr lang="zh-CN" altLang="en-US" sz="1200" dirty="0">
                          <a:solidFill>
                            <a:srgbClr val="000000"/>
                          </a:solidFill>
                          <a:latin typeface="楷体_GB2312" pitchFamily="49" charset="-122"/>
                          <a:ea typeface="楷体_GB2312" pitchFamily="49" charset="-122"/>
                        </a:rPr>
                        <a:t>，副锯片尺寸</a:t>
                      </a:r>
                      <a:r>
                        <a:rPr lang="en-US" altLang="zh-CN" sz="1200" dirty="0">
                          <a:solidFill>
                            <a:srgbClr val="000000"/>
                          </a:solidFill>
                          <a:latin typeface="楷体_GB2312" pitchFamily="49" charset="-122"/>
                          <a:ea typeface="楷体_GB2312" pitchFamily="49" charset="-122"/>
                        </a:rPr>
                        <a:t>160mm</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zh-CN" altLang="en-US" sz="1200" dirty="0">
                          <a:solidFill>
                            <a:srgbClr val="000000"/>
                          </a:solidFill>
                          <a:latin typeface="楷体_GB2312" pitchFamily="49" charset="-122"/>
                          <a:ea typeface="楷体_GB2312" pitchFamily="49" charset="-122"/>
                        </a:rPr>
                        <a:t>裁板</a:t>
                      </a:r>
                      <a:endParaRPr lang="zh-CN" altLang="en-US"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0" hangingPunct="0">
                        <a:buNone/>
                      </a:pPr>
                      <a:r>
                        <a:rPr lang="en-US" altLang="zh-CN" sz="1200" dirty="0">
                          <a:solidFill>
                            <a:srgbClr val="000000"/>
                          </a:solidFill>
                          <a:latin typeface="楷体_GB2312" pitchFamily="49" charset="-122"/>
                          <a:ea typeface="楷体_GB2312" pitchFamily="49" charset="-122"/>
                        </a:rPr>
                        <a:t>1</a:t>
                      </a:r>
                      <a:endParaRPr lang="en-US" altLang="zh-CN" sz="1200" dirty="0">
                        <a:solidFill>
                          <a:srgbClr val="000000"/>
                        </a:solidFill>
                        <a:latin typeface="楷体_GB2312" pitchFamily="49" charset="-122"/>
                        <a:ea typeface="楷体_GB2312" pitchFamily="49" charset="-122"/>
                      </a:endParaRPr>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运输展示</a:t>
            </a:r>
            <a:endParaRPr lang="zh-CN" altLang="en-US" dirty="0">
              <a:sym typeface="+mn-ea"/>
            </a:endParaRPr>
          </a:p>
        </p:txBody>
      </p:sp>
      <p:sp>
        <p:nvSpPr>
          <p:cNvPr id="3" name="矩形 15"/>
          <p:cNvSpPr/>
          <p:nvPr/>
        </p:nvSpPr>
        <p:spPr>
          <a:xfrm>
            <a:off x="5005070" y="768350"/>
            <a:ext cx="1828800" cy="460375"/>
          </a:xfrm>
          <a:prstGeom prst="rect">
            <a:avLst/>
          </a:prstGeom>
        </p:spPr>
        <p:txBody>
          <a:bodyPr>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专业车队</a:t>
            </a:r>
            <a:endParaRPr kumimoji="0" lang="zh-CN" altLang="en-US" sz="24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pic>
        <p:nvPicPr>
          <p:cNvPr id="4" name="图片 3"/>
          <p:cNvPicPr>
            <a:picLocks noChangeAspect="1"/>
          </p:cNvPicPr>
          <p:nvPr/>
        </p:nvPicPr>
        <p:blipFill>
          <a:blip r:embed="rId1"/>
          <a:stretch>
            <a:fillRect/>
          </a:stretch>
        </p:blipFill>
        <p:spPr>
          <a:xfrm>
            <a:off x="2291715" y="1346835"/>
            <a:ext cx="7406640" cy="5020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商标展示</a:t>
            </a:r>
            <a:endParaRPr lang="zh-CN" altLang="en-US" dirty="0">
              <a:sym typeface="+mn-ea"/>
            </a:endParaRPr>
          </a:p>
        </p:txBody>
      </p:sp>
      <p:pic>
        <p:nvPicPr>
          <p:cNvPr id="32774" name="Picture 9"/>
          <p:cNvPicPr>
            <a:picLocks noChangeAspect="1"/>
          </p:cNvPicPr>
          <p:nvPr/>
        </p:nvPicPr>
        <p:blipFill>
          <a:blip r:embed="rId1"/>
          <a:stretch>
            <a:fillRect/>
          </a:stretch>
        </p:blipFill>
        <p:spPr>
          <a:xfrm>
            <a:off x="1033780" y="735965"/>
            <a:ext cx="4287520" cy="5893435"/>
          </a:xfrm>
          <a:prstGeom prst="rect">
            <a:avLst/>
          </a:prstGeom>
          <a:noFill/>
          <a:ln w="9525">
            <a:noFill/>
          </a:ln>
        </p:spPr>
      </p:pic>
      <p:pic>
        <p:nvPicPr>
          <p:cNvPr id="32775" name="Picture 10"/>
          <p:cNvPicPr>
            <a:picLocks noChangeAspect="1"/>
          </p:cNvPicPr>
          <p:nvPr/>
        </p:nvPicPr>
        <p:blipFill>
          <a:blip r:embed="rId2"/>
          <a:stretch>
            <a:fillRect/>
          </a:stretch>
        </p:blipFill>
        <p:spPr>
          <a:xfrm>
            <a:off x="6734810" y="735965"/>
            <a:ext cx="4286885" cy="58928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p:nvSpPr>
        <p:spPr>
          <a:xfrm>
            <a:off x="0" y="0"/>
            <a:ext cx="12192000"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p:cNvSpPr>
            <a:spLocks noGrp="1"/>
          </p:cNvSpPr>
          <p:nvPr>
            <p:ph type="body" sz="quarter" idx="10"/>
          </p:nvPr>
        </p:nvSpPr>
        <p:spPr>
          <a:xfrm>
            <a:off x="2537518" y="3886430"/>
            <a:ext cx="1800000" cy="424732"/>
          </a:xfrm>
        </p:spPr>
        <p:txBody>
          <a:bodyPr/>
          <a:lstStyle/>
          <a:p>
            <a:r>
              <a:rPr lang="zh-CN" altLang="en-US" dirty="0"/>
              <a:t>公司简介</a:t>
            </a:r>
            <a:endParaRPr lang="zh-CN" altLang="en-US" dirty="0"/>
          </a:p>
        </p:txBody>
      </p:sp>
      <p:sp>
        <p:nvSpPr>
          <p:cNvPr id="14" name="文本占位符 13"/>
          <p:cNvSpPr>
            <a:spLocks noGrp="1"/>
          </p:cNvSpPr>
          <p:nvPr>
            <p:ph type="body" sz="quarter" idx="11"/>
          </p:nvPr>
        </p:nvSpPr>
        <p:spPr>
          <a:xfrm>
            <a:off x="5195963" y="3886430"/>
            <a:ext cx="1800000" cy="424732"/>
          </a:xfrm>
        </p:spPr>
        <p:txBody>
          <a:bodyPr/>
          <a:lstStyle/>
          <a:p>
            <a:r>
              <a:rPr lang="zh-CN" altLang="en-US" dirty="0"/>
              <a:t>经营范围</a:t>
            </a:r>
            <a:endParaRPr lang="zh-CN" altLang="en-US" dirty="0"/>
          </a:p>
        </p:txBody>
      </p:sp>
      <p:sp>
        <p:nvSpPr>
          <p:cNvPr id="15" name="文本占位符 14"/>
          <p:cNvSpPr>
            <a:spLocks noGrp="1"/>
          </p:cNvSpPr>
          <p:nvPr>
            <p:ph type="body" sz="quarter" idx="12"/>
          </p:nvPr>
        </p:nvSpPr>
        <p:spPr>
          <a:xfrm>
            <a:off x="7854408" y="3897860"/>
            <a:ext cx="1800000" cy="424732"/>
          </a:xfrm>
        </p:spPr>
        <p:txBody>
          <a:bodyPr/>
          <a:lstStyle/>
          <a:p>
            <a:r>
              <a:rPr lang="zh-CN" altLang="en-US" dirty="0"/>
              <a:t>团队介绍</a:t>
            </a:r>
            <a:endParaRPr lang="zh-CN" altLang="en-US" dirty="0"/>
          </a:p>
        </p:txBody>
      </p:sp>
      <p:sp>
        <p:nvSpPr>
          <p:cNvPr id="17" name="文本占位符 16"/>
          <p:cNvSpPr>
            <a:spLocks noGrp="1"/>
          </p:cNvSpPr>
          <p:nvPr>
            <p:ph type="body" sz="quarter" idx="14"/>
          </p:nvPr>
        </p:nvSpPr>
        <p:spPr/>
        <p:txBody>
          <a:bodyPr/>
          <a:lstStyle/>
          <a:p>
            <a:r>
              <a:rPr lang="zh-CN" altLang="en-US" dirty="0">
                <a:cs typeface="+mn-ea"/>
                <a:sym typeface="+mn-lt"/>
              </a:rPr>
              <a:t>关于我们</a:t>
            </a:r>
            <a:endParaRPr lang="zh-CN" altLang="en-US" dirty="0">
              <a:cs typeface="+mn-ea"/>
              <a:sym typeface="+mn-lt"/>
            </a:endParaRPr>
          </a:p>
        </p:txBody>
      </p:sp>
      <p:sp>
        <p:nvSpPr>
          <p:cNvPr id="18" name="文本占位符 17"/>
          <p:cNvSpPr>
            <a:spLocks noGrp="1"/>
          </p:cNvSpPr>
          <p:nvPr>
            <p:ph type="body" sz="quarter" idx="15"/>
          </p:nvPr>
        </p:nvSpPr>
        <p:spPr/>
        <p:txBody>
          <a:bodyPr/>
          <a:lstStyle/>
          <a:p>
            <a:r>
              <a:rPr lang="en-US" altLang="zh-CN" dirty="0">
                <a:latin typeface="+mn-ea"/>
                <a:cs typeface="+mn-ea"/>
                <a:sym typeface="+mn-lt"/>
              </a:rPr>
              <a:t>ABOUT US</a:t>
            </a:r>
            <a:endParaRPr lang="zh-CN" altLang="en-US" dirty="0">
              <a:latin typeface="+mn-ea"/>
              <a:cs typeface="+mn-ea"/>
              <a:sym typeface="+mn-lt"/>
            </a:endParaRPr>
          </a:p>
        </p:txBody>
      </p:sp>
      <p:sp>
        <p:nvSpPr>
          <p:cNvPr id="10" name="矩形 9"/>
          <p:cNvSpPr/>
          <p:nvPr/>
        </p:nvSpPr>
        <p:spPr>
          <a:xfrm rot="5400000">
            <a:off x="6042000" y="4336488"/>
            <a:ext cx="108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25" y="246063"/>
            <a:ext cx="4164965" cy="521970"/>
          </a:xfrm>
        </p:spPr>
        <p:txBody>
          <a:bodyPr wrap="square"/>
          <a:lstStyle/>
          <a:p>
            <a:r>
              <a:rPr lang="zh-CN" altLang="en-US" dirty="0">
                <a:sym typeface="+mn-ea"/>
              </a:rPr>
              <a:t>展示中心</a:t>
            </a:r>
            <a:r>
              <a:rPr lang="en-US" altLang="zh-CN" dirty="0">
                <a:sym typeface="+mn-ea"/>
              </a:rPr>
              <a:t>-</a:t>
            </a:r>
            <a:r>
              <a:rPr lang="zh-CN" altLang="en-US" dirty="0">
                <a:sym typeface="+mn-ea"/>
              </a:rPr>
              <a:t>资质展示</a:t>
            </a:r>
            <a:endParaRPr lang="zh-CN" altLang="en-US" dirty="0">
              <a:sym typeface="+mn-ea"/>
            </a:endParaRPr>
          </a:p>
        </p:txBody>
      </p:sp>
      <p:pic>
        <p:nvPicPr>
          <p:cNvPr id="33798" name="Picture 3" descr="C:\Users\qh\Desktop\a4faad754c61f17d41daab752a5512c.jpga4faad754c61f17d41daab752a5512c"/>
          <p:cNvPicPr>
            <a:picLocks noChangeAspect="1"/>
          </p:cNvPicPr>
          <p:nvPr/>
        </p:nvPicPr>
        <p:blipFill>
          <a:blip r:embed="rId1"/>
          <a:stretch>
            <a:fillRect/>
          </a:stretch>
        </p:blipFill>
        <p:spPr>
          <a:xfrm>
            <a:off x="1192530" y="1094105"/>
            <a:ext cx="4050030" cy="5571490"/>
          </a:xfrm>
          <a:prstGeom prst="rect">
            <a:avLst/>
          </a:prstGeom>
          <a:noFill/>
          <a:ln w="9525">
            <a:noFill/>
          </a:ln>
        </p:spPr>
      </p:pic>
      <p:pic>
        <p:nvPicPr>
          <p:cNvPr id="33799" name="Picture 4" descr="C:\Users\qh\Desktop\07c25f7998f7c906c96f0d29716f898.jpg07c25f7998f7c906c96f0d29716f898"/>
          <p:cNvPicPr>
            <a:picLocks noChangeAspect="1"/>
          </p:cNvPicPr>
          <p:nvPr/>
        </p:nvPicPr>
        <p:blipFill>
          <a:blip r:embed="rId2"/>
          <a:stretch>
            <a:fillRect/>
          </a:stretch>
        </p:blipFill>
        <p:spPr>
          <a:xfrm>
            <a:off x="6910070" y="1152525"/>
            <a:ext cx="4062095" cy="551307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13"/>
          <p:cNvSpPr/>
          <p:nvPr/>
        </p:nvSpPr>
        <p:spPr>
          <a:xfrm>
            <a:off x="0" y="0"/>
            <a:ext cx="12192000"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rot="5400000">
            <a:off x="6042000" y="4336488"/>
            <a:ext cx="108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占位符 1"/>
          <p:cNvSpPr>
            <a:spLocks noGrp="1"/>
          </p:cNvSpPr>
          <p:nvPr>
            <p:ph type="body" sz="quarter" idx="10"/>
          </p:nvPr>
        </p:nvSpPr>
        <p:spPr>
          <a:xfrm>
            <a:off x="1835785" y="2032000"/>
            <a:ext cx="8884285" cy="2468880"/>
          </a:xfrm>
        </p:spPr>
        <p:txBody>
          <a:bodyPr wrap="square"/>
          <a:lstStyle/>
          <a:p>
            <a:pPr algn="ctr"/>
            <a:r>
              <a:rPr lang="zh-CN" altLang="en-US" b="1" dirty="0">
                <a:latin typeface="楷体" panose="02010609060101010101" pitchFamily="49" charset="-122"/>
                <a:ea typeface="楷体" panose="02010609060101010101" pitchFamily="49" charset="-122"/>
                <a:sym typeface="+mn-ea"/>
              </a:rPr>
              <a:t>研发能力：针对各行业需求，配给不同的包装产品，提出您的具</a:t>
            </a:r>
            <a:endParaRPr lang="zh-CN" altLang="en-US" b="1" dirty="0">
              <a:latin typeface="楷体" panose="02010609060101010101" pitchFamily="49" charset="-122"/>
              <a:ea typeface="楷体" panose="02010609060101010101" pitchFamily="49" charset="-122"/>
              <a:sym typeface="+mn-ea"/>
            </a:endParaRPr>
          </a:p>
          <a:p>
            <a:pPr algn="l"/>
            <a:r>
              <a:rPr lang="zh-CN" altLang="en-US" b="1" dirty="0">
                <a:latin typeface="楷体" panose="02010609060101010101" pitchFamily="49" charset="-122"/>
                <a:ea typeface="楷体" panose="02010609060101010101" pitchFamily="49" charset="-122"/>
                <a:sym typeface="+mn-ea"/>
              </a:rPr>
              <a:t>体指标要求，我们给您解决方案。</a:t>
            </a:r>
            <a:endParaRPr lang="zh-CN" altLang="en-US" b="1" dirty="0">
              <a:latin typeface="楷体" panose="02010609060101010101" pitchFamily="49" charset="-122"/>
              <a:ea typeface="楷体" panose="02010609060101010101" pitchFamily="49" charset="-122"/>
              <a:sym typeface="+mn-ea"/>
            </a:endParaRPr>
          </a:p>
          <a:p>
            <a:pPr algn="l"/>
            <a:r>
              <a:rPr lang="zh-CN" altLang="en-US" b="1" dirty="0">
                <a:latin typeface="楷体" panose="02010609060101010101" pitchFamily="49" charset="-122"/>
                <a:ea typeface="楷体" panose="02010609060101010101" pitchFamily="49" charset="-122"/>
                <a:sym typeface="+mn-ea"/>
              </a:rPr>
              <a:t>品质保证：从选料到成品，我们严格把关每一个质量环节，务求将最好的产品交付给客户。</a:t>
            </a:r>
            <a:endParaRPr lang="zh-CN" altLang="en-US" b="1" dirty="0">
              <a:latin typeface="楷体" panose="02010609060101010101" pitchFamily="49" charset="-122"/>
              <a:ea typeface="楷体" panose="02010609060101010101" pitchFamily="49" charset="-122"/>
              <a:sym typeface="+mn-ea"/>
            </a:endParaRPr>
          </a:p>
          <a:p>
            <a:pPr algn="l"/>
            <a:r>
              <a:rPr lang="zh-CN" altLang="en-US" b="1" dirty="0">
                <a:latin typeface="楷体" panose="02010609060101010101" pitchFamily="49" charset="-122"/>
                <a:ea typeface="楷体" panose="02010609060101010101" pitchFamily="49" charset="-122"/>
                <a:sym typeface="+mn-ea"/>
              </a:rPr>
              <a:t>贴心售后：针对产品，提供优质的一站式售后解决方案，再也不会被产品售后问题所困扰而犯难。</a:t>
            </a:r>
            <a:endParaRPr lang="zh-CN" altLang="en-US" dirty="0"/>
          </a:p>
        </p:txBody>
      </p:sp>
      <p:sp>
        <p:nvSpPr>
          <p:cNvPr id="11" name="文本占位符 10"/>
          <p:cNvSpPr>
            <a:spLocks noGrp="1"/>
          </p:cNvSpPr>
          <p:nvPr>
            <p:ph type="body" sz="quarter" idx="14"/>
          </p:nvPr>
        </p:nvSpPr>
        <p:spPr>
          <a:xfrm>
            <a:off x="4836319" y="527981"/>
            <a:ext cx="2519362" cy="534035"/>
          </a:xfrm>
        </p:spPr>
        <p:txBody>
          <a:bodyPr/>
          <a:lstStyle/>
          <a:p>
            <a:r>
              <a:rPr lang="zh-CN" altLang="en-US" dirty="0">
                <a:cs typeface="+mn-ea"/>
                <a:sym typeface="+mn-lt"/>
              </a:rPr>
              <a:t>企业优势</a:t>
            </a:r>
            <a:endParaRPr lang="zh-CN" altLang="en-US" dirty="0">
              <a:cs typeface="+mn-ea"/>
              <a:sym typeface="+mn-lt"/>
            </a:endParaRPr>
          </a:p>
        </p:txBody>
      </p:sp>
      <p:sp>
        <p:nvSpPr>
          <p:cNvPr id="12" name="文本占位符 11"/>
          <p:cNvSpPr>
            <a:spLocks noGrp="1"/>
          </p:cNvSpPr>
          <p:nvPr>
            <p:ph type="body" sz="quarter" idx="15"/>
          </p:nvPr>
        </p:nvSpPr>
        <p:spPr>
          <a:xfrm>
            <a:off x="4826000" y="1061615"/>
            <a:ext cx="2540000" cy="312420"/>
          </a:xfrm>
        </p:spPr>
        <p:txBody>
          <a:bodyPr/>
          <a:lstStyle/>
          <a:p>
            <a:pPr algn="ctr"/>
            <a:r>
              <a:rPr lang="en-US" altLang="zh-CN" dirty="0" smtClean="0">
                <a:latin typeface="+mn-ea"/>
                <a:cs typeface="+mn-ea"/>
                <a:sym typeface="+mn-lt"/>
              </a:rPr>
              <a:t>Enterprise advantage</a:t>
            </a:r>
            <a:endParaRPr lang="zh-CN" altLang="en-US" dirty="0">
              <a:latin typeface="+mn-ea"/>
              <a:cs typeface="+mn-ea"/>
              <a:sym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p:nvSpPr>
        <p:spPr>
          <a:xfrm>
            <a:off x="0" y="0"/>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0"/>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2746" y="0"/>
            <a:ext cx="12214746"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0"/>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008185" y="4509658"/>
            <a:ext cx="10175630" cy="523220"/>
          </a:xfrm>
          <a:prstGeom prst="rect">
            <a:avLst/>
          </a:prstGeom>
          <a:noFill/>
        </p:spPr>
        <p:txBody>
          <a:bodyPr wrap="square" rtlCol="0">
            <a:spAutoFit/>
          </a:bodyPr>
          <a:lstStyle/>
          <a:p>
            <a:pPr algn="ctr"/>
            <a:r>
              <a:rPr lang="en-US" altLang="zh-CN" sz="2800" dirty="0" smtClean="0">
                <a:solidFill>
                  <a:schemeClr val="bg1"/>
                </a:solidFill>
                <a:cs typeface="+mn-ea"/>
                <a:sym typeface="+mn-lt"/>
              </a:rPr>
              <a:t>THANK YOU FOR YOUR WATCHING</a:t>
            </a:r>
            <a:endParaRPr lang="zh-CN" altLang="en-US" sz="2800" dirty="0">
              <a:solidFill>
                <a:schemeClr val="bg1"/>
              </a:solidFill>
              <a:cs typeface="+mn-ea"/>
              <a:sym typeface="+mn-lt"/>
            </a:endParaRPr>
          </a:p>
        </p:txBody>
      </p:sp>
      <p:sp>
        <p:nvSpPr>
          <p:cNvPr id="16" name="文本框 15"/>
          <p:cNvSpPr txBox="1"/>
          <p:nvPr/>
        </p:nvSpPr>
        <p:spPr>
          <a:xfrm>
            <a:off x="1123666" y="3532967"/>
            <a:ext cx="9944668" cy="1015663"/>
          </a:xfrm>
          <a:prstGeom prst="rect">
            <a:avLst/>
          </a:prstGeom>
          <a:noFill/>
        </p:spPr>
        <p:txBody>
          <a:bodyPr wrap="square" rtlCol="0">
            <a:spAutoFit/>
          </a:bodyPr>
          <a:lstStyle/>
          <a:p>
            <a:pPr algn="ctr"/>
            <a:r>
              <a:rPr lang="zh-CN" altLang="en-US" sz="6000" dirty="0" smtClean="0">
                <a:solidFill>
                  <a:schemeClr val="bg1"/>
                </a:solidFill>
                <a:cs typeface="+mn-ea"/>
                <a:sym typeface="+mn-lt"/>
              </a:rPr>
              <a:t>感谢您的观看</a:t>
            </a:r>
            <a:endParaRPr lang="zh-CN" altLang="en-US" sz="6000" dirty="0">
              <a:solidFill>
                <a:schemeClr val="bg1"/>
              </a:solidFill>
              <a:cs typeface="+mn-ea"/>
              <a:sym typeface="+mn-lt"/>
            </a:endParaRPr>
          </a:p>
        </p:txBody>
      </p:sp>
      <p:sp>
        <p:nvSpPr>
          <p:cNvPr id="18" name="文本框 17"/>
          <p:cNvSpPr txBox="1"/>
          <p:nvPr/>
        </p:nvSpPr>
        <p:spPr>
          <a:xfrm>
            <a:off x="3211195" y="1895475"/>
            <a:ext cx="6097905" cy="706755"/>
          </a:xfrm>
          <a:prstGeom prst="rect">
            <a:avLst/>
          </a:prstGeom>
          <a:noFill/>
        </p:spPr>
        <p:txBody>
          <a:bodyPr wrap="square" rtlCol="0">
            <a:spAutoFit/>
          </a:bodyPr>
          <a:lstStyle/>
          <a:p>
            <a:pPr algn="ctr"/>
            <a:r>
              <a:rPr lang="zh-CN" altLang="en-US" sz="4000" b="1" dirty="0">
                <a:solidFill>
                  <a:schemeClr val="bg1"/>
                </a:solidFill>
                <a:cs typeface="+mn-ea"/>
                <a:sym typeface="+mn-lt"/>
              </a:rPr>
              <a:t>溧阳市乾康木业有限公司</a:t>
            </a:r>
            <a:endParaRPr lang="zh-CN" altLang="en-US" sz="4000" b="1"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750"/>
                                        <p:tgtEl>
                                          <p:spTgt spid="1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750"/>
                                        <p:tgtEl>
                                          <p:spTgt spid="13"/>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750"/>
                                        <p:tgtEl>
                                          <p:spTgt spid="1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4" grpId="0" animBg="1"/>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公司简介</a:t>
            </a:r>
            <a:endParaRPr lang="zh-CN" altLang="en-US" dirty="0"/>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1965" y="1732584"/>
            <a:ext cx="6558817" cy="3687810"/>
          </a:xfrm>
          <a:prstGeom prst="rect">
            <a:avLst/>
          </a:prstGeom>
        </p:spPr>
      </p:pic>
      <p:sp>
        <p:nvSpPr>
          <p:cNvPr id="16" name="文本框 15"/>
          <p:cNvSpPr txBox="1"/>
          <p:nvPr/>
        </p:nvSpPr>
        <p:spPr>
          <a:xfrm>
            <a:off x="7121528" y="1928339"/>
            <a:ext cx="4529138" cy="3692525"/>
          </a:xfrm>
          <a:prstGeom prst="rect">
            <a:avLst/>
          </a:prstGeom>
          <a:noFill/>
        </p:spPr>
        <p:txBody>
          <a:bodyPr wrap="square" rtlCol="0">
            <a:spAutoFit/>
          </a:bodyPr>
          <a:lstStyle/>
          <a:p>
            <a:pPr algn="l">
              <a:buFont typeface="Wingdings" panose="05000000000000000000" pitchFamily="2" charset="2"/>
            </a:pPr>
            <a:r>
              <a:rPr lang="en-US" altLang="zh-CN" b="1" dirty="0">
                <a:latin typeface="楷体_GB2312" pitchFamily="49" charset="-122"/>
                <a:ea typeface="楷体_GB2312" pitchFamily="49" charset="-122"/>
                <a:sym typeface="+mn-ea"/>
              </a:rPr>
              <a:t> </a:t>
            </a:r>
            <a:r>
              <a:rPr lang="zh-CN" altLang="en-US" b="1" dirty="0">
                <a:solidFill>
                  <a:schemeClr val="tx2"/>
                </a:solidFill>
                <a:latin typeface="楷体_GB2312" pitchFamily="49" charset="-122"/>
                <a:ea typeface="楷体_GB2312" pitchFamily="49" charset="-122"/>
                <a:sym typeface="+mn-ea"/>
              </a:rPr>
              <a:t>  溧阳市亁康木业有限公司成立于2007年3月份，注册资本人民币800万元，公司占地面积1.6万平方米，建筑面积1万平方米。</a:t>
            </a:r>
            <a:r>
              <a:rPr lang="en-US" altLang="zh-CN" b="1" dirty="0">
                <a:solidFill>
                  <a:schemeClr val="tx2"/>
                </a:solidFill>
                <a:latin typeface="楷体_GB2312" pitchFamily="49" charset="-122"/>
                <a:ea typeface="楷体_GB2312" pitchFamily="49" charset="-122"/>
                <a:sym typeface="+mn-ea"/>
              </a:rPr>
              <a:t>        </a:t>
            </a:r>
            <a:r>
              <a:rPr lang="zh-CN" altLang="en-US" b="1" dirty="0">
                <a:solidFill>
                  <a:schemeClr val="tx2"/>
                </a:solidFill>
                <a:latin typeface="楷体_GB2312" pitchFamily="49" charset="-122"/>
                <a:ea typeface="楷体_GB2312" pitchFamily="49" charset="-122"/>
                <a:sym typeface="+mn-ea"/>
              </a:rPr>
              <a:t>公司主要经营范围：木材加工、制作，竹木加工、收购（松科木材除外）；木材、纸箱、EPE珍珠棉、泡沫、缠绕膜、钢带及其它包装材料销售。</a:t>
            </a:r>
            <a:endParaRPr lang="zh-CN" altLang="en-US" b="1" dirty="0">
              <a:latin typeface="楷体_GB2312" pitchFamily="49" charset="-122"/>
              <a:ea typeface="楷体_GB2312" pitchFamily="49" charset="-122"/>
              <a:sym typeface="+mn-ea"/>
            </a:endParaRPr>
          </a:p>
          <a:p>
            <a:pPr algn="l">
              <a:buFont typeface="Wingdings" panose="05000000000000000000" pitchFamily="2" charset="2"/>
            </a:pPr>
            <a:r>
              <a:rPr lang="zh-CN" altLang="en-US" b="1" dirty="0">
                <a:solidFill>
                  <a:schemeClr val="tx2"/>
                </a:solidFill>
                <a:latin typeface="楷体_GB2312" pitchFamily="49" charset="-122"/>
                <a:ea typeface="楷体_GB2312" pitchFamily="49" charset="-122"/>
                <a:sym typeface="+mn-ea"/>
              </a:rPr>
              <a:t>通讯地址：溧阳市戴埠镇镇南工业集中区 </a:t>
            </a:r>
            <a:endParaRPr lang="zh-CN" altLang="en-US" b="1" dirty="0">
              <a:solidFill>
                <a:schemeClr val="tx2"/>
              </a:solidFill>
              <a:latin typeface="楷体_GB2312" pitchFamily="49" charset="-122"/>
              <a:ea typeface="楷体_GB2312" pitchFamily="49" charset="-122"/>
            </a:endParaRPr>
          </a:p>
          <a:p>
            <a:pPr algn="l">
              <a:buFont typeface="Wingdings" panose="05000000000000000000" pitchFamily="2" charset="2"/>
            </a:pPr>
            <a:r>
              <a:rPr lang="zh-CN" altLang="en-US" b="1" dirty="0">
                <a:solidFill>
                  <a:schemeClr val="tx2"/>
                </a:solidFill>
                <a:latin typeface="楷体_GB2312" pitchFamily="49" charset="-122"/>
                <a:ea typeface="楷体_GB2312" pitchFamily="49" charset="-122"/>
                <a:sym typeface="+mn-ea"/>
              </a:rPr>
              <a:t>电子邮箱 ：</a:t>
            </a:r>
            <a:r>
              <a:rPr lang="en-US" altLang="zh-CN" b="1" dirty="0">
                <a:solidFill>
                  <a:schemeClr val="tx2"/>
                </a:solidFill>
                <a:latin typeface="楷体_GB2312" pitchFamily="49" charset="-122"/>
                <a:ea typeface="楷体_GB2312" pitchFamily="49" charset="-122"/>
                <a:sym typeface="+mn-ea"/>
              </a:rPr>
              <a:t>qiankang0519@163.com </a:t>
            </a:r>
            <a:endParaRPr lang="en-US" altLang="zh-CN" b="1" dirty="0">
              <a:solidFill>
                <a:schemeClr val="tx2"/>
              </a:solidFill>
              <a:latin typeface="楷体_GB2312" pitchFamily="49" charset="-122"/>
              <a:ea typeface="楷体_GB2312" pitchFamily="49" charset="-122"/>
            </a:endParaRPr>
          </a:p>
          <a:p>
            <a:pPr algn="l">
              <a:buFont typeface="Wingdings" panose="05000000000000000000" pitchFamily="2" charset="2"/>
            </a:pPr>
            <a:r>
              <a:rPr lang="zh-CN" altLang="en-US" b="1" dirty="0">
                <a:solidFill>
                  <a:schemeClr val="tx2"/>
                </a:solidFill>
                <a:latin typeface="楷体_GB2312" pitchFamily="49" charset="-122"/>
                <a:ea typeface="楷体_GB2312" pitchFamily="49" charset="-122"/>
                <a:sym typeface="+mn-ea"/>
              </a:rPr>
              <a:t>法人代表 ：袁永泽 </a:t>
            </a:r>
            <a:r>
              <a:rPr lang="en-US" altLang="zh-CN" b="1" dirty="0">
                <a:solidFill>
                  <a:schemeClr val="tx2"/>
                </a:solidFill>
                <a:latin typeface="楷体_GB2312" pitchFamily="49" charset="-122"/>
                <a:ea typeface="楷体_GB2312" pitchFamily="49" charset="-122"/>
                <a:sym typeface="+mn-ea"/>
              </a:rPr>
              <a:t>13915864400</a:t>
            </a:r>
            <a:r>
              <a:rPr lang="en-US" altLang="zh-CN" b="1" dirty="0">
                <a:solidFill>
                  <a:schemeClr val="tx2"/>
                </a:solidFill>
                <a:latin typeface="Arial" panose="020B0604020202020204" pitchFamily="34" charset="0"/>
                <a:ea typeface="宋体" panose="02010600030101010101" pitchFamily="2" charset="-122"/>
                <a:sym typeface="+mn-ea"/>
              </a:rPr>
              <a:t> </a:t>
            </a:r>
            <a:endParaRPr lang="en-US" altLang="zh-CN" b="1" dirty="0">
              <a:solidFill>
                <a:schemeClr val="tx2"/>
              </a:solidFill>
              <a:latin typeface="Arial" panose="020B0604020202020204" pitchFamily="34" charset="0"/>
              <a:ea typeface="宋体" panose="02010600030101010101" pitchFamily="2" charset="-122"/>
            </a:endParaRPr>
          </a:p>
          <a:p>
            <a:pPr algn="l">
              <a:buFont typeface="Wingdings" panose="05000000000000000000" pitchFamily="2" charset="2"/>
            </a:pPr>
            <a:r>
              <a:rPr lang="zh-CN" altLang="en-US" b="1" dirty="0">
                <a:solidFill>
                  <a:schemeClr val="tx2"/>
                </a:solidFill>
                <a:latin typeface="楷体_GB2312" pitchFamily="49" charset="-122"/>
                <a:ea typeface="楷体_GB2312" pitchFamily="49" charset="-122"/>
                <a:sym typeface="+mn-ea"/>
              </a:rPr>
              <a:t>传    真 ：</a:t>
            </a:r>
            <a:r>
              <a:rPr lang="en-US" altLang="zh-CN" b="1" dirty="0">
                <a:solidFill>
                  <a:schemeClr val="tx2"/>
                </a:solidFill>
                <a:latin typeface="楷体_GB2312" pitchFamily="49" charset="-122"/>
                <a:ea typeface="楷体_GB2312" pitchFamily="49" charset="-122"/>
                <a:sym typeface="+mn-ea"/>
              </a:rPr>
              <a:t>0519-87909302</a:t>
            </a:r>
            <a:r>
              <a:rPr lang="en-US" altLang="zh-CN" dirty="0">
                <a:solidFill>
                  <a:srgbClr val="000000"/>
                </a:solidFill>
                <a:latin typeface="楷体_GB2312" pitchFamily="49" charset="-122"/>
                <a:ea typeface="楷体_GB2312" pitchFamily="49" charset="-122"/>
                <a:sym typeface="+mn-ea"/>
              </a:rPr>
              <a:t> </a:t>
            </a:r>
            <a:endParaRPr lang="zh-CN" altLang="en-US" dirty="0">
              <a:latin typeface="Arial" panose="020B0604020202020204" pitchFamily="34" charset="0"/>
              <a:ea typeface="宋体" panose="02010600030101010101" pitchFamily="2" charset="-122"/>
            </a:endParaRPr>
          </a:p>
          <a:p>
            <a:pPr algn="l"/>
            <a:endParaRPr lang="zh-CN" altLang="en-US" b="1" dirty="0">
              <a:latin typeface="楷体_GB2312" pitchFamily="49" charset="-122"/>
              <a:ea typeface="楷体_GB2312" pitchFamily="49" charset="-122"/>
              <a:sym typeface="+mn-ea"/>
            </a:endParaRPr>
          </a:p>
          <a:p>
            <a:pPr algn="l"/>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461965" y="5535459"/>
            <a:ext cx="455476" cy="85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p:nvPr/>
        </p:nvSpPr>
        <p:spPr>
          <a:xfrm>
            <a:off x="1010227" y="5535459"/>
            <a:ext cx="455476" cy="85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p:cNvSpPr/>
          <p:nvPr/>
        </p:nvSpPr>
        <p:spPr>
          <a:xfrm>
            <a:off x="1558489" y="5535459"/>
            <a:ext cx="455476" cy="85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p:cNvSpPr/>
          <p:nvPr/>
        </p:nvSpPr>
        <p:spPr>
          <a:xfrm>
            <a:off x="2106751" y="5535459"/>
            <a:ext cx="455476" cy="85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0-#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4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6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53" presetClass="entr" presetSubtype="16" fill="hold" grpId="0" nodeType="afterEffect">
                                  <p:stCondLst>
                                    <p:cond delay="0"/>
                                  </p:stCondLst>
                                  <p:iterate type="lt">
                                    <p:tmPct val="3000"/>
                                  </p:iterate>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88" y="245923"/>
            <a:ext cx="2816924" cy="521970"/>
          </a:xfrm>
        </p:spPr>
        <p:txBody>
          <a:bodyPr/>
          <a:lstStyle/>
          <a:p>
            <a:r>
              <a:rPr lang="zh-CN" altLang="en-US" dirty="0"/>
              <a:t>企业宗旨</a:t>
            </a:r>
            <a:endParaRPr lang="zh-CN" altLang="en-US" dirty="0"/>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29679" b="21709"/>
          <a:stretch>
            <a:fillRect/>
          </a:stretch>
        </p:blipFill>
        <p:spPr>
          <a:xfrm>
            <a:off x="0" y="1409700"/>
            <a:ext cx="12192000" cy="3333750"/>
          </a:xfrm>
          <a:prstGeom prst="rect">
            <a:avLst/>
          </a:prstGeom>
        </p:spPr>
      </p:pic>
      <p:sp>
        <p:nvSpPr>
          <p:cNvPr id="4" name="矩形 3"/>
          <p:cNvSpPr/>
          <p:nvPr/>
        </p:nvSpPr>
        <p:spPr>
          <a:xfrm>
            <a:off x="851807" y="1409700"/>
            <a:ext cx="3676650" cy="333375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p:cNvSpPr/>
          <p:nvPr/>
        </p:nvSpPr>
        <p:spPr>
          <a:xfrm>
            <a:off x="728345" y="5385435"/>
            <a:ext cx="3154045" cy="829945"/>
          </a:xfrm>
          <a:prstGeom prst="rect">
            <a:avLst/>
          </a:prstGeom>
        </p:spPr>
        <p:txBody>
          <a:bodyPr wrap="square">
            <a:spAutoFit/>
          </a:bodyPr>
          <a:lstStyle/>
          <a:p>
            <a:pPr algn="ctr"/>
            <a:r>
              <a:rPr lang="zh-CN" altLang="en-US" sz="2400" b="1" dirty="0">
                <a:solidFill>
                  <a:srgbClr val="000000"/>
                </a:solidFill>
                <a:latin typeface="楷体_GB2312" pitchFamily="49" charset="-122"/>
                <a:ea typeface="楷体_GB2312" pitchFamily="49" charset="-122"/>
                <a:sym typeface="+mn-ea"/>
              </a:rPr>
              <a:t>以人为本  以客为尊     </a:t>
            </a:r>
            <a:endParaRPr lang="zh-CN" altLang="en-US" sz="2400" b="1" dirty="0">
              <a:solidFill>
                <a:srgbClr val="000000"/>
              </a:solidFill>
              <a:latin typeface="楷体_GB2312" pitchFamily="49" charset="-122"/>
              <a:ea typeface="楷体_GB2312" pitchFamily="49" charset="-122"/>
            </a:endParaRPr>
          </a:p>
          <a:p>
            <a:pPr algn="ctr"/>
            <a:r>
              <a:rPr lang="zh-CN" altLang="en-US" sz="2400" b="1" dirty="0">
                <a:solidFill>
                  <a:srgbClr val="000000"/>
                </a:solidFill>
                <a:latin typeface="楷体_GB2312" pitchFamily="49" charset="-122"/>
                <a:ea typeface="楷体_GB2312" pitchFamily="49" charset="-122"/>
                <a:sym typeface="+mn-ea"/>
              </a:rPr>
              <a:t>卓越服务  共同发展</a:t>
            </a:r>
            <a:endPar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2" name="直接连接符 11"/>
          <p:cNvCxnSpPr/>
          <p:nvPr/>
        </p:nvCxnSpPr>
        <p:spPr>
          <a:xfrm flipV="1">
            <a:off x="4222216" y="5142125"/>
            <a:ext cx="0" cy="13234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8089366" y="5142125"/>
            <a:ext cx="0" cy="13234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578985" y="5385435"/>
            <a:ext cx="3154045" cy="829945"/>
          </a:xfrm>
          <a:prstGeom prst="rect">
            <a:avLst/>
          </a:prstGeom>
        </p:spPr>
        <p:txBody>
          <a:bodyPr wrap="square">
            <a:spAutoFit/>
          </a:bodyPr>
          <a:p>
            <a:pPr algn="ctr"/>
            <a:r>
              <a:rPr lang="zh-CN" altLang="en-US" sz="2400" b="1" dirty="0">
                <a:solidFill>
                  <a:srgbClr val="000000"/>
                </a:solidFill>
                <a:latin typeface="楷体_GB2312" pitchFamily="49" charset="-122"/>
                <a:ea typeface="楷体_GB2312" pitchFamily="49" charset="-122"/>
                <a:sym typeface="+mn-ea"/>
              </a:rPr>
              <a:t>为客户创造价值</a:t>
            </a:r>
            <a:br>
              <a:rPr lang="zh-CN" altLang="en-US" sz="2400" b="1" dirty="0">
                <a:solidFill>
                  <a:srgbClr val="000000"/>
                </a:solidFill>
                <a:latin typeface="楷体_GB2312" pitchFamily="49" charset="-122"/>
                <a:ea typeface="楷体_GB2312" pitchFamily="49" charset="-122"/>
                <a:sym typeface="+mn-ea"/>
              </a:rPr>
            </a:br>
            <a:r>
              <a:rPr lang="zh-CN" altLang="en-US" sz="2400" b="1" dirty="0">
                <a:solidFill>
                  <a:srgbClr val="000000"/>
                </a:solidFill>
                <a:latin typeface="楷体_GB2312" pitchFamily="49" charset="-122"/>
                <a:ea typeface="楷体_GB2312" pitchFamily="49" charset="-122"/>
                <a:sym typeface="+mn-ea"/>
              </a:rPr>
              <a:t>为客户创造利益</a:t>
            </a:r>
            <a:endPar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14"/>
          <p:cNvSpPr/>
          <p:nvPr/>
        </p:nvSpPr>
        <p:spPr>
          <a:xfrm>
            <a:off x="8429625" y="5389245"/>
            <a:ext cx="3154045" cy="829945"/>
          </a:xfrm>
          <a:prstGeom prst="rect">
            <a:avLst/>
          </a:prstGeom>
        </p:spPr>
        <p:txBody>
          <a:bodyPr wrap="square">
            <a:spAutoFit/>
          </a:bodyPr>
          <a:p>
            <a:pPr algn="ctr"/>
            <a:r>
              <a:rPr lang="zh-CN" altLang="en-US" sz="2400" b="1" dirty="0">
                <a:solidFill>
                  <a:srgbClr val="000000"/>
                </a:solidFill>
                <a:latin typeface="楷体_GB2312" pitchFamily="49" charset="-122"/>
                <a:ea typeface="楷体_GB2312" pitchFamily="49" charset="-122"/>
                <a:sym typeface="+mn-ea"/>
              </a:rPr>
              <a:t>信誉至上  用户第一</a:t>
            </a:r>
            <a:endParaRPr lang="zh-CN" altLang="en-US" sz="2400" b="1" dirty="0">
              <a:solidFill>
                <a:srgbClr val="000000"/>
              </a:solidFill>
              <a:latin typeface="楷体_GB2312" pitchFamily="49" charset="-122"/>
              <a:ea typeface="楷体_GB2312" pitchFamily="49" charset="-122"/>
            </a:endParaRPr>
          </a:p>
          <a:p>
            <a:pPr algn="ctr"/>
            <a:r>
              <a:rPr lang="zh-CN" altLang="en-US" sz="2400" b="1" dirty="0">
                <a:solidFill>
                  <a:srgbClr val="000000"/>
                </a:solidFill>
                <a:latin typeface="楷体_GB2312" pitchFamily="49" charset="-122"/>
                <a:ea typeface="楷体_GB2312" pitchFamily="49" charset="-122"/>
                <a:sym typeface="+mn-ea"/>
              </a:rPr>
              <a:t>质量满意  交货准时</a:t>
            </a:r>
            <a:endPar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5" name="isḻíḋé"/>
          <p:cNvGrpSpPr/>
          <p:nvPr/>
        </p:nvGrpSpPr>
        <p:grpSpPr>
          <a:xfrm>
            <a:off x="113335" y="1409955"/>
            <a:ext cx="2328408" cy="3122777"/>
            <a:chOff x="1884350" y="2023385"/>
            <a:chExt cx="2328408" cy="3122777"/>
          </a:xfrm>
        </p:grpSpPr>
        <p:sp>
          <p:nvSpPr>
            <p:cNvPr id="125" name="îṩḻíḑe"/>
            <p:cNvSpPr/>
            <p:nvPr/>
          </p:nvSpPr>
          <p:spPr>
            <a:xfrm>
              <a:off x="1884350" y="2023385"/>
              <a:ext cx="2274221" cy="3122777"/>
            </a:xfrm>
            <a:prstGeom prst="arc">
              <a:avLst>
                <a:gd name="adj1" fmla="val 17752484"/>
                <a:gd name="adj2" fmla="val 3682540"/>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txBody>
            <a:bodyPr wrap="square" lIns="91440" tIns="45720" rIns="91440" bIns="45720" rtlCol="0" anchor="ctr">
              <a:normAutofit/>
            </a:bodyPr>
            <a:lstStyle/>
            <a:p>
              <a:pPr algn="ctr"/>
              <a:endParaRPr lang="zh-CN" altLang="en-US"/>
            </a:p>
          </p:txBody>
        </p:sp>
        <p:grpSp>
          <p:nvGrpSpPr>
            <p:cNvPr id="126" name="îSļîḓe"/>
            <p:cNvGrpSpPr/>
            <p:nvPr/>
          </p:nvGrpSpPr>
          <p:grpSpPr>
            <a:xfrm>
              <a:off x="3708038" y="2444738"/>
              <a:ext cx="504720" cy="504720"/>
              <a:chOff x="3691328" y="3225046"/>
              <a:chExt cx="504720" cy="504720"/>
            </a:xfrm>
          </p:grpSpPr>
          <p:sp>
            <p:nvSpPr>
              <p:cNvPr id="136" name="ïślíḋé"/>
              <p:cNvSpPr/>
              <p:nvPr/>
            </p:nvSpPr>
            <p:spPr>
              <a:xfrm>
                <a:off x="3691328" y="3225046"/>
                <a:ext cx="504720" cy="504720"/>
              </a:xfrm>
              <a:prstGeom prst="ellipse">
                <a:avLst/>
              </a:prstGeom>
              <a:solidFill>
                <a:srgbClr val="2C556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p>
            </p:txBody>
          </p:sp>
          <p:sp>
            <p:nvSpPr>
              <p:cNvPr id="137" name="iSḻíḍé"/>
              <p:cNvSpPr/>
              <p:nvPr/>
            </p:nvSpPr>
            <p:spPr bwMode="auto">
              <a:xfrm>
                <a:off x="3795602" y="3338695"/>
                <a:ext cx="296173" cy="277421"/>
              </a:xfrm>
              <a:custGeom>
                <a:avLst/>
                <a:gdLst>
                  <a:gd name="T0" fmla="*/ 4791 w 8427"/>
                  <a:gd name="T1" fmla="*/ 0 h 7905"/>
                  <a:gd name="T2" fmla="*/ 1815 w 8427"/>
                  <a:gd name="T3" fmla="*/ 1550 h 7905"/>
                  <a:gd name="T4" fmla="*/ 2213 w 8427"/>
                  <a:gd name="T5" fmla="*/ 1918 h 7905"/>
                  <a:gd name="T6" fmla="*/ 4418 w 8427"/>
                  <a:gd name="T7" fmla="*/ 557 h 7905"/>
                  <a:gd name="T8" fmla="*/ 4791 w 8427"/>
                  <a:gd name="T9" fmla="*/ 1189 h 7905"/>
                  <a:gd name="T10" fmla="*/ 5164 w 8427"/>
                  <a:gd name="T11" fmla="*/ 557 h 7905"/>
                  <a:gd name="T12" fmla="*/ 7870 w 8427"/>
                  <a:gd name="T13" fmla="*/ 3263 h 7905"/>
                  <a:gd name="T14" fmla="*/ 7238 w 8427"/>
                  <a:gd name="T15" fmla="*/ 3636 h 7905"/>
                  <a:gd name="T16" fmla="*/ 7870 w 8427"/>
                  <a:gd name="T17" fmla="*/ 4009 h 7905"/>
                  <a:gd name="T18" fmla="*/ 6448 w 8427"/>
                  <a:gd name="T19" fmla="*/ 6254 h 7905"/>
                  <a:gd name="T20" fmla="*/ 6529 w 8427"/>
                  <a:gd name="T21" fmla="*/ 6597 h 7905"/>
                  <a:gd name="T22" fmla="*/ 6506 w 8427"/>
                  <a:gd name="T23" fmla="*/ 6841 h 7905"/>
                  <a:gd name="T24" fmla="*/ 8427 w 8427"/>
                  <a:gd name="T25" fmla="*/ 3636 h 7905"/>
                  <a:gd name="T26" fmla="*/ 4791 w 8427"/>
                  <a:gd name="T27" fmla="*/ 0 h 7905"/>
                  <a:gd name="T28" fmla="*/ 5719 w 8427"/>
                  <a:gd name="T29" fmla="*/ 5988 h 7905"/>
                  <a:gd name="T30" fmla="*/ 4266 w 8427"/>
                  <a:gd name="T31" fmla="*/ 6026 h 7905"/>
                  <a:gd name="T32" fmla="*/ 2748 w 8427"/>
                  <a:gd name="T33" fmla="*/ 5157 h 7905"/>
                  <a:gd name="T34" fmla="*/ 1879 w 8427"/>
                  <a:gd name="T35" fmla="*/ 3639 h 7905"/>
                  <a:gd name="T36" fmla="*/ 1917 w 8427"/>
                  <a:gd name="T37" fmla="*/ 2186 h 7905"/>
                  <a:gd name="T38" fmla="*/ 426 w 8427"/>
                  <a:gd name="T39" fmla="*/ 2360 h 7905"/>
                  <a:gd name="T40" fmla="*/ 1969 w 8427"/>
                  <a:gd name="T41" fmla="*/ 5936 h 7905"/>
                  <a:gd name="T42" fmla="*/ 5545 w 8427"/>
                  <a:gd name="T43" fmla="*/ 7480 h 7905"/>
                  <a:gd name="T44" fmla="*/ 5719 w 8427"/>
                  <a:gd name="T45" fmla="*/ 5988 h 7905"/>
                  <a:gd name="T46" fmla="*/ 3166 w 8427"/>
                  <a:gd name="T47" fmla="*/ 4205 h 7905"/>
                  <a:gd name="T48" fmla="*/ 4038 w 8427"/>
                  <a:gd name="T49" fmla="*/ 3037 h 7905"/>
                  <a:gd name="T50" fmla="*/ 3821 w 8427"/>
                  <a:gd name="T51" fmla="*/ 2836 h 7905"/>
                  <a:gd name="T52" fmla="*/ 3522 w 8427"/>
                  <a:gd name="T53" fmla="*/ 3051 h 7905"/>
                  <a:gd name="T54" fmla="*/ 3155 w 8427"/>
                  <a:gd name="T55" fmla="*/ 2805 h 7905"/>
                  <a:gd name="T56" fmla="*/ 3866 w 8427"/>
                  <a:gd name="T57" fmla="*/ 2370 h 7905"/>
                  <a:gd name="T58" fmla="*/ 4555 w 8427"/>
                  <a:gd name="T59" fmla="*/ 2989 h 7905"/>
                  <a:gd name="T60" fmla="*/ 3728 w 8427"/>
                  <a:gd name="T61" fmla="*/ 3999 h 7905"/>
                  <a:gd name="T62" fmla="*/ 4586 w 8427"/>
                  <a:gd name="T63" fmla="*/ 3999 h 7905"/>
                  <a:gd name="T64" fmla="*/ 4586 w 8427"/>
                  <a:gd name="T65" fmla="*/ 4422 h 7905"/>
                  <a:gd name="T66" fmla="*/ 3189 w 8427"/>
                  <a:gd name="T67" fmla="*/ 4422 h 7905"/>
                  <a:gd name="T68" fmla="*/ 3166 w 8427"/>
                  <a:gd name="T69" fmla="*/ 4205 h 7905"/>
                  <a:gd name="T70" fmla="*/ 4792 w 8427"/>
                  <a:gd name="T71" fmla="*/ 3635 h 7905"/>
                  <a:gd name="T72" fmla="*/ 5571 w 8427"/>
                  <a:gd name="T73" fmla="*/ 2404 h 7905"/>
                  <a:gd name="T74" fmla="*/ 6175 w 8427"/>
                  <a:gd name="T75" fmla="*/ 2404 h 7905"/>
                  <a:gd name="T76" fmla="*/ 6175 w 8427"/>
                  <a:gd name="T77" fmla="*/ 3525 h 7905"/>
                  <a:gd name="T78" fmla="*/ 6415 w 8427"/>
                  <a:gd name="T79" fmla="*/ 3525 h 7905"/>
                  <a:gd name="T80" fmla="*/ 6415 w 8427"/>
                  <a:gd name="T81" fmla="*/ 3934 h 7905"/>
                  <a:gd name="T82" fmla="*/ 6175 w 8427"/>
                  <a:gd name="T83" fmla="*/ 3934 h 7905"/>
                  <a:gd name="T84" fmla="*/ 6175 w 8427"/>
                  <a:gd name="T85" fmla="*/ 4422 h 7905"/>
                  <a:gd name="T86" fmla="*/ 5687 w 8427"/>
                  <a:gd name="T87" fmla="*/ 4422 h 7905"/>
                  <a:gd name="T88" fmla="*/ 5687 w 8427"/>
                  <a:gd name="T89" fmla="*/ 3934 h 7905"/>
                  <a:gd name="T90" fmla="*/ 4792 w 8427"/>
                  <a:gd name="T91" fmla="*/ 3934 h 7905"/>
                  <a:gd name="T92" fmla="*/ 4792 w 8427"/>
                  <a:gd name="T93" fmla="*/ 3635 h 7905"/>
                  <a:gd name="T94" fmla="*/ 4792 w 8427"/>
                  <a:gd name="T95" fmla="*/ 3635 h 7905"/>
                  <a:gd name="T96" fmla="*/ 5687 w 8427"/>
                  <a:gd name="T97" fmla="*/ 3525 h 7905"/>
                  <a:gd name="T98" fmla="*/ 5687 w 8427"/>
                  <a:gd name="T99" fmla="*/ 3073 h 7905"/>
                  <a:gd name="T100" fmla="*/ 5704 w 8427"/>
                  <a:gd name="T101" fmla="*/ 2847 h 7905"/>
                  <a:gd name="T102" fmla="*/ 5698 w 8427"/>
                  <a:gd name="T103" fmla="*/ 2847 h 7905"/>
                  <a:gd name="T104" fmla="*/ 5599 w 8427"/>
                  <a:gd name="T105" fmla="*/ 3056 h 7905"/>
                  <a:gd name="T106" fmla="*/ 5295 w 8427"/>
                  <a:gd name="T107" fmla="*/ 3519 h 7905"/>
                  <a:gd name="T108" fmla="*/ 5295 w 8427"/>
                  <a:gd name="T109" fmla="*/ 3525 h 7905"/>
                  <a:gd name="T110" fmla="*/ 5687 w 8427"/>
                  <a:gd name="T111" fmla="*/ 3525 h 7905"/>
                  <a:gd name="T112" fmla="*/ 5687 w 8427"/>
                  <a:gd name="T113" fmla="*/ 3525 h 7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27" h="7905">
                    <a:moveTo>
                      <a:pt x="4791" y="0"/>
                    </a:moveTo>
                    <a:cubicBezTo>
                      <a:pt x="3562" y="0"/>
                      <a:pt x="2474" y="614"/>
                      <a:pt x="1815" y="1550"/>
                    </a:cubicBezTo>
                    <a:cubicBezTo>
                      <a:pt x="1952" y="1639"/>
                      <a:pt x="2085" y="1761"/>
                      <a:pt x="2213" y="1918"/>
                    </a:cubicBezTo>
                    <a:cubicBezTo>
                      <a:pt x="2704" y="1183"/>
                      <a:pt x="3499" y="668"/>
                      <a:pt x="4418" y="557"/>
                    </a:cubicBezTo>
                    <a:lnTo>
                      <a:pt x="4791" y="1189"/>
                    </a:lnTo>
                    <a:lnTo>
                      <a:pt x="5164" y="557"/>
                    </a:lnTo>
                    <a:cubicBezTo>
                      <a:pt x="6577" y="727"/>
                      <a:pt x="7700" y="1850"/>
                      <a:pt x="7870" y="3263"/>
                    </a:cubicBezTo>
                    <a:lnTo>
                      <a:pt x="7238" y="3636"/>
                    </a:lnTo>
                    <a:lnTo>
                      <a:pt x="7870" y="4009"/>
                    </a:lnTo>
                    <a:cubicBezTo>
                      <a:pt x="7756" y="4954"/>
                      <a:pt x="7215" y="5767"/>
                      <a:pt x="6448" y="6254"/>
                    </a:cubicBezTo>
                    <a:cubicBezTo>
                      <a:pt x="6497" y="6366"/>
                      <a:pt x="6524" y="6480"/>
                      <a:pt x="6529" y="6597"/>
                    </a:cubicBezTo>
                    <a:cubicBezTo>
                      <a:pt x="6533" y="6683"/>
                      <a:pt x="6524" y="6764"/>
                      <a:pt x="6506" y="6841"/>
                    </a:cubicBezTo>
                    <a:cubicBezTo>
                      <a:pt x="7648" y="6227"/>
                      <a:pt x="8427" y="5021"/>
                      <a:pt x="8427" y="3636"/>
                    </a:cubicBezTo>
                    <a:cubicBezTo>
                      <a:pt x="8427" y="1631"/>
                      <a:pt x="6796" y="0"/>
                      <a:pt x="4791" y="0"/>
                    </a:cubicBezTo>
                    <a:close/>
                    <a:moveTo>
                      <a:pt x="5719" y="5988"/>
                    </a:moveTo>
                    <a:cubicBezTo>
                      <a:pt x="4881" y="5315"/>
                      <a:pt x="4646" y="5646"/>
                      <a:pt x="4266" y="6026"/>
                    </a:cubicBezTo>
                    <a:cubicBezTo>
                      <a:pt x="4000" y="6292"/>
                      <a:pt x="3328" y="5737"/>
                      <a:pt x="2748" y="5157"/>
                    </a:cubicBezTo>
                    <a:cubicBezTo>
                      <a:pt x="2168" y="4576"/>
                      <a:pt x="1614" y="3905"/>
                      <a:pt x="1879" y="3639"/>
                    </a:cubicBezTo>
                    <a:cubicBezTo>
                      <a:pt x="2259" y="3259"/>
                      <a:pt x="2590" y="3024"/>
                      <a:pt x="1917" y="2186"/>
                    </a:cubicBezTo>
                    <a:cubicBezTo>
                      <a:pt x="1243" y="1348"/>
                      <a:pt x="794" y="1992"/>
                      <a:pt x="426" y="2360"/>
                    </a:cubicBezTo>
                    <a:cubicBezTo>
                      <a:pt x="0" y="2785"/>
                      <a:pt x="403" y="4370"/>
                      <a:pt x="1969" y="5936"/>
                    </a:cubicBezTo>
                    <a:cubicBezTo>
                      <a:pt x="3535" y="7502"/>
                      <a:pt x="5120" y="7905"/>
                      <a:pt x="5545" y="7480"/>
                    </a:cubicBezTo>
                    <a:cubicBezTo>
                      <a:pt x="5913" y="7111"/>
                      <a:pt x="6557" y="6662"/>
                      <a:pt x="5719" y="5988"/>
                    </a:cubicBezTo>
                    <a:close/>
                    <a:moveTo>
                      <a:pt x="3166" y="4205"/>
                    </a:moveTo>
                    <a:cubicBezTo>
                      <a:pt x="3166" y="3460"/>
                      <a:pt x="4038" y="3327"/>
                      <a:pt x="4038" y="3037"/>
                    </a:cubicBezTo>
                    <a:cubicBezTo>
                      <a:pt x="4038" y="2895"/>
                      <a:pt x="3925" y="2836"/>
                      <a:pt x="3821" y="2836"/>
                    </a:cubicBezTo>
                    <a:cubicBezTo>
                      <a:pt x="3629" y="2836"/>
                      <a:pt x="3522" y="3051"/>
                      <a:pt x="3522" y="3051"/>
                    </a:cubicBezTo>
                    <a:lnTo>
                      <a:pt x="3155" y="2805"/>
                    </a:lnTo>
                    <a:cubicBezTo>
                      <a:pt x="3155" y="2805"/>
                      <a:pt x="3341" y="2370"/>
                      <a:pt x="3866" y="2370"/>
                    </a:cubicBezTo>
                    <a:cubicBezTo>
                      <a:pt x="4196" y="2370"/>
                      <a:pt x="4555" y="2560"/>
                      <a:pt x="4555" y="2989"/>
                    </a:cubicBezTo>
                    <a:cubicBezTo>
                      <a:pt x="4555" y="3618"/>
                      <a:pt x="3742" y="3739"/>
                      <a:pt x="3728" y="3999"/>
                    </a:cubicBezTo>
                    <a:lnTo>
                      <a:pt x="4586" y="3999"/>
                    </a:lnTo>
                    <a:lnTo>
                      <a:pt x="4586" y="4422"/>
                    </a:lnTo>
                    <a:lnTo>
                      <a:pt x="3189" y="4422"/>
                    </a:lnTo>
                    <a:cubicBezTo>
                      <a:pt x="3174" y="4343"/>
                      <a:pt x="3166" y="4273"/>
                      <a:pt x="3166" y="4205"/>
                    </a:cubicBezTo>
                    <a:close/>
                    <a:moveTo>
                      <a:pt x="4792" y="3635"/>
                    </a:moveTo>
                    <a:lnTo>
                      <a:pt x="5571" y="2404"/>
                    </a:lnTo>
                    <a:lnTo>
                      <a:pt x="6175" y="2404"/>
                    </a:lnTo>
                    <a:lnTo>
                      <a:pt x="6175" y="3525"/>
                    </a:lnTo>
                    <a:lnTo>
                      <a:pt x="6415" y="3525"/>
                    </a:lnTo>
                    <a:lnTo>
                      <a:pt x="6415" y="3934"/>
                    </a:lnTo>
                    <a:lnTo>
                      <a:pt x="6175" y="3934"/>
                    </a:lnTo>
                    <a:lnTo>
                      <a:pt x="6175" y="4422"/>
                    </a:lnTo>
                    <a:lnTo>
                      <a:pt x="5687" y="4422"/>
                    </a:lnTo>
                    <a:lnTo>
                      <a:pt x="5687" y="3934"/>
                    </a:lnTo>
                    <a:lnTo>
                      <a:pt x="4792" y="3934"/>
                    </a:lnTo>
                    <a:lnTo>
                      <a:pt x="4792" y="3635"/>
                    </a:lnTo>
                    <a:lnTo>
                      <a:pt x="4792" y="3635"/>
                    </a:lnTo>
                    <a:close/>
                    <a:moveTo>
                      <a:pt x="5687" y="3525"/>
                    </a:moveTo>
                    <a:lnTo>
                      <a:pt x="5687" y="3073"/>
                    </a:lnTo>
                    <a:cubicBezTo>
                      <a:pt x="5687" y="2963"/>
                      <a:pt x="5704" y="2847"/>
                      <a:pt x="5704" y="2847"/>
                    </a:cubicBezTo>
                    <a:lnTo>
                      <a:pt x="5698" y="2847"/>
                    </a:lnTo>
                    <a:cubicBezTo>
                      <a:pt x="5698" y="2847"/>
                      <a:pt x="5656" y="2972"/>
                      <a:pt x="5599" y="3056"/>
                    </a:cubicBezTo>
                    <a:lnTo>
                      <a:pt x="5295" y="3519"/>
                    </a:lnTo>
                    <a:lnTo>
                      <a:pt x="5295" y="3525"/>
                    </a:lnTo>
                    <a:lnTo>
                      <a:pt x="5687" y="3525"/>
                    </a:lnTo>
                    <a:lnTo>
                      <a:pt x="5687" y="3525"/>
                    </a:lnTo>
                    <a:close/>
                  </a:path>
                </a:pathLst>
              </a:custGeom>
              <a:solidFill>
                <a:schemeClr val="bg1"/>
              </a:solidFill>
              <a:ln>
                <a:noFill/>
              </a:ln>
            </p:spPr>
            <p:txBody>
              <a:bodyPr wrap="square" lIns="91440" tIns="45720" rIns="91440" bIns="45720" anchor="ctr">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nvGrpSpPr>
            <p:cNvPr id="128" name="îŝḷïḍé"/>
            <p:cNvGrpSpPr/>
            <p:nvPr/>
          </p:nvGrpSpPr>
          <p:grpSpPr>
            <a:xfrm>
              <a:off x="3708038" y="4078730"/>
              <a:ext cx="504720" cy="504720"/>
              <a:chOff x="3691328" y="4755365"/>
              <a:chExt cx="504720" cy="504720"/>
            </a:xfrm>
          </p:grpSpPr>
          <p:sp>
            <p:nvSpPr>
              <p:cNvPr id="132" name="i$ḷiḍe"/>
              <p:cNvSpPr/>
              <p:nvPr/>
            </p:nvSpPr>
            <p:spPr>
              <a:xfrm>
                <a:off x="3691328" y="4755365"/>
                <a:ext cx="504720" cy="504720"/>
              </a:xfrm>
              <a:prstGeom prst="ellipse">
                <a:avLst/>
              </a:prstGeom>
              <a:solidFill>
                <a:srgbClr val="2C556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p>
            </p:txBody>
          </p:sp>
          <p:sp>
            <p:nvSpPr>
              <p:cNvPr id="133" name="îs1iḍê"/>
              <p:cNvSpPr/>
              <p:nvPr/>
            </p:nvSpPr>
            <p:spPr bwMode="auto">
              <a:xfrm>
                <a:off x="3795602" y="4859880"/>
                <a:ext cx="296173" cy="295690"/>
              </a:xfrm>
              <a:custGeom>
                <a:avLst/>
                <a:gdLst>
                  <a:gd name="connsiteX0" fmla="*/ 298661 w 606862"/>
                  <a:gd name="connsiteY0" fmla="*/ 216068 h 605874"/>
                  <a:gd name="connsiteX1" fmla="*/ 292627 w 606862"/>
                  <a:gd name="connsiteY1" fmla="*/ 222186 h 605874"/>
                  <a:gd name="connsiteX2" fmla="*/ 292627 w 606862"/>
                  <a:gd name="connsiteY2" fmla="*/ 229140 h 605874"/>
                  <a:gd name="connsiteX3" fmla="*/ 286035 w 606862"/>
                  <a:gd name="connsiteY3" fmla="*/ 238133 h 605874"/>
                  <a:gd name="connsiteX4" fmla="*/ 259483 w 606862"/>
                  <a:gd name="connsiteY4" fmla="*/ 271879 h 605874"/>
                  <a:gd name="connsiteX5" fmla="*/ 278979 w 606862"/>
                  <a:gd name="connsiteY5" fmla="*/ 304884 h 605874"/>
                  <a:gd name="connsiteX6" fmla="*/ 303396 w 606862"/>
                  <a:gd name="connsiteY6" fmla="*/ 315917 h 605874"/>
                  <a:gd name="connsiteX7" fmla="*/ 312309 w 606862"/>
                  <a:gd name="connsiteY7" fmla="*/ 321109 h 605874"/>
                  <a:gd name="connsiteX8" fmla="*/ 309431 w 606862"/>
                  <a:gd name="connsiteY8" fmla="*/ 342525 h 605874"/>
                  <a:gd name="connsiteX9" fmla="*/ 293741 w 606862"/>
                  <a:gd name="connsiteY9" fmla="*/ 344565 h 605874"/>
                  <a:gd name="connsiteX10" fmla="*/ 269881 w 606862"/>
                  <a:gd name="connsiteY10" fmla="*/ 337426 h 605874"/>
                  <a:gd name="connsiteX11" fmla="*/ 262639 w 606862"/>
                  <a:gd name="connsiteY11" fmla="*/ 340485 h 605874"/>
                  <a:gd name="connsiteX12" fmla="*/ 259111 w 606862"/>
                  <a:gd name="connsiteY12" fmla="*/ 353001 h 605874"/>
                  <a:gd name="connsiteX13" fmla="*/ 263382 w 606862"/>
                  <a:gd name="connsiteY13" fmla="*/ 362550 h 605874"/>
                  <a:gd name="connsiteX14" fmla="*/ 284921 w 606862"/>
                  <a:gd name="connsiteY14" fmla="*/ 368669 h 605874"/>
                  <a:gd name="connsiteX15" fmla="*/ 291048 w 606862"/>
                  <a:gd name="connsiteY15" fmla="*/ 375901 h 605874"/>
                  <a:gd name="connsiteX16" fmla="*/ 291141 w 606862"/>
                  <a:gd name="connsiteY16" fmla="*/ 384059 h 605874"/>
                  <a:gd name="connsiteX17" fmla="*/ 296340 w 606862"/>
                  <a:gd name="connsiteY17" fmla="*/ 389622 h 605874"/>
                  <a:gd name="connsiteX18" fmla="*/ 308502 w 606862"/>
                  <a:gd name="connsiteY18" fmla="*/ 389622 h 605874"/>
                  <a:gd name="connsiteX19" fmla="*/ 313423 w 606862"/>
                  <a:gd name="connsiteY19" fmla="*/ 384430 h 605874"/>
                  <a:gd name="connsiteX20" fmla="*/ 313423 w 606862"/>
                  <a:gd name="connsiteY20" fmla="*/ 373119 h 605874"/>
                  <a:gd name="connsiteX21" fmla="*/ 318622 w 606862"/>
                  <a:gd name="connsiteY21" fmla="*/ 366444 h 605874"/>
                  <a:gd name="connsiteX22" fmla="*/ 339789 w 606862"/>
                  <a:gd name="connsiteY22" fmla="*/ 352909 h 605874"/>
                  <a:gd name="connsiteX23" fmla="*/ 327256 w 606862"/>
                  <a:gd name="connsiteY23" fmla="*/ 294872 h 605874"/>
                  <a:gd name="connsiteX24" fmla="*/ 305996 w 606862"/>
                  <a:gd name="connsiteY24" fmla="*/ 285230 h 605874"/>
                  <a:gd name="connsiteX25" fmla="*/ 294391 w 606862"/>
                  <a:gd name="connsiteY25" fmla="*/ 278740 h 605874"/>
                  <a:gd name="connsiteX26" fmla="*/ 296804 w 606862"/>
                  <a:gd name="connsiteY26" fmla="*/ 260661 h 605874"/>
                  <a:gd name="connsiteX27" fmla="*/ 304046 w 606862"/>
                  <a:gd name="connsiteY27" fmla="*/ 259178 h 605874"/>
                  <a:gd name="connsiteX28" fmla="*/ 330877 w 606862"/>
                  <a:gd name="connsiteY28" fmla="*/ 264463 h 605874"/>
                  <a:gd name="connsiteX29" fmla="*/ 337932 w 606862"/>
                  <a:gd name="connsiteY29" fmla="*/ 261496 h 605874"/>
                  <a:gd name="connsiteX30" fmla="*/ 342110 w 606862"/>
                  <a:gd name="connsiteY30" fmla="*/ 247404 h 605874"/>
                  <a:gd name="connsiteX31" fmla="*/ 338954 w 606862"/>
                  <a:gd name="connsiteY31" fmla="*/ 240914 h 605874"/>
                  <a:gd name="connsiteX32" fmla="*/ 321964 w 606862"/>
                  <a:gd name="connsiteY32" fmla="*/ 235815 h 605874"/>
                  <a:gd name="connsiteX33" fmla="*/ 314258 w 606862"/>
                  <a:gd name="connsiteY33" fmla="*/ 226915 h 605874"/>
                  <a:gd name="connsiteX34" fmla="*/ 303396 w 606862"/>
                  <a:gd name="connsiteY34" fmla="*/ 216068 h 605874"/>
                  <a:gd name="connsiteX35" fmla="*/ 303396 w 606862"/>
                  <a:gd name="connsiteY35" fmla="*/ 176202 h 605874"/>
                  <a:gd name="connsiteX36" fmla="*/ 430308 w 606862"/>
                  <a:gd name="connsiteY36" fmla="*/ 302937 h 605874"/>
                  <a:gd name="connsiteX37" fmla="*/ 303396 w 606862"/>
                  <a:gd name="connsiteY37" fmla="*/ 429673 h 605874"/>
                  <a:gd name="connsiteX38" fmla="*/ 176484 w 606862"/>
                  <a:gd name="connsiteY38" fmla="*/ 302937 h 605874"/>
                  <a:gd name="connsiteX39" fmla="*/ 303396 w 606862"/>
                  <a:gd name="connsiteY39" fmla="*/ 176202 h 605874"/>
                  <a:gd name="connsiteX40" fmla="*/ 281240 w 606862"/>
                  <a:gd name="connsiteY40" fmla="*/ 91493 h 605874"/>
                  <a:gd name="connsiteX41" fmla="*/ 91642 w 606862"/>
                  <a:gd name="connsiteY41" fmla="*/ 280782 h 605874"/>
                  <a:gd name="connsiteX42" fmla="*/ 118104 w 606862"/>
                  <a:gd name="connsiteY42" fmla="*/ 280782 h 605874"/>
                  <a:gd name="connsiteX43" fmla="*/ 140295 w 606862"/>
                  <a:gd name="connsiteY43" fmla="*/ 302937 h 605874"/>
                  <a:gd name="connsiteX44" fmla="*/ 118104 w 606862"/>
                  <a:gd name="connsiteY44" fmla="*/ 325092 h 605874"/>
                  <a:gd name="connsiteX45" fmla="*/ 91642 w 606862"/>
                  <a:gd name="connsiteY45" fmla="*/ 325092 h 605874"/>
                  <a:gd name="connsiteX46" fmla="*/ 281240 w 606862"/>
                  <a:gd name="connsiteY46" fmla="*/ 514381 h 605874"/>
                  <a:gd name="connsiteX47" fmla="*/ 281240 w 606862"/>
                  <a:gd name="connsiteY47" fmla="*/ 487962 h 605874"/>
                  <a:gd name="connsiteX48" fmla="*/ 303431 w 606862"/>
                  <a:gd name="connsiteY48" fmla="*/ 465807 h 605874"/>
                  <a:gd name="connsiteX49" fmla="*/ 325622 w 606862"/>
                  <a:gd name="connsiteY49" fmla="*/ 487962 h 605874"/>
                  <a:gd name="connsiteX50" fmla="*/ 325622 w 606862"/>
                  <a:gd name="connsiteY50" fmla="*/ 514381 h 605874"/>
                  <a:gd name="connsiteX51" fmla="*/ 515220 w 606862"/>
                  <a:gd name="connsiteY51" fmla="*/ 325092 h 605874"/>
                  <a:gd name="connsiteX52" fmla="*/ 488758 w 606862"/>
                  <a:gd name="connsiteY52" fmla="*/ 325092 h 605874"/>
                  <a:gd name="connsiteX53" fmla="*/ 466567 w 606862"/>
                  <a:gd name="connsiteY53" fmla="*/ 302937 h 605874"/>
                  <a:gd name="connsiteX54" fmla="*/ 488758 w 606862"/>
                  <a:gd name="connsiteY54" fmla="*/ 280782 h 605874"/>
                  <a:gd name="connsiteX55" fmla="*/ 515220 w 606862"/>
                  <a:gd name="connsiteY55" fmla="*/ 280782 h 605874"/>
                  <a:gd name="connsiteX56" fmla="*/ 325622 w 606862"/>
                  <a:gd name="connsiteY56" fmla="*/ 91493 h 605874"/>
                  <a:gd name="connsiteX57" fmla="*/ 325622 w 606862"/>
                  <a:gd name="connsiteY57" fmla="*/ 117912 h 605874"/>
                  <a:gd name="connsiteX58" fmla="*/ 303431 w 606862"/>
                  <a:gd name="connsiteY58" fmla="*/ 140067 h 605874"/>
                  <a:gd name="connsiteX59" fmla="*/ 281240 w 606862"/>
                  <a:gd name="connsiteY59" fmla="*/ 117912 h 605874"/>
                  <a:gd name="connsiteX60" fmla="*/ 303431 w 606862"/>
                  <a:gd name="connsiteY60" fmla="*/ 0 h 605874"/>
                  <a:gd name="connsiteX61" fmla="*/ 325622 w 606862"/>
                  <a:gd name="connsiteY61" fmla="*/ 22155 h 605874"/>
                  <a:gd name="connsiteX62" fmla="*/ 325622 w 606862"/>
                  <a:gd name="connsiteY62" fmla="*/ 48574 h 605874"/>
                  <a:gd name="connsiteX63" fmla="*/ 558209 w 606862"/>
                  <a:gd name="connsiteY63" fmla="*/ 280782 h 605874"/>
                  <a:gd name="connsiteX64" fmla="*/ 584671 w 606862"/>
                  <a:gd name="connsiteY64" fmla="*/ 280782 h 605874"/>
                  <a:gd name="connsiteX65" fmla="*/ 606862 w 606862"/>
                  <a:gd name="connsiteY65" fmla="*/ 302937 h 605874"/>
                  <a:gd name="connsiteX66" fmla="*/ 584671 w 606862"/>
                  <a:gd name="connsiteY66" fmla="*/ 325092 h 605874"/>
                  <a:gd name="connsiteX67" fmla="*/ 558209 w 606862"/>
                  <a:gd name="connsiteY67" fmla="*/ 325092 h 605874"/>
                  <a:gd name="connsiteX68" fmla="*/ 325622 w 606862"/>
                  <a:gd name="connsiteY68" fmla="*/ 557300 h 605874"/>
                  <a:gd name="connsiteX69" fmla="*/ 325622 w 606862"/>
                  <a:gd name="connsiteY69" fmla="*/ 583719 h 605874"/>
                  <a:gd name="connsiteX70" fmla="*/ 303431 w 606862"/>
                  <a:gd name="connsiteY70" fmla="*/ 605874 h 605874"/>
                  <a:gd name="connsiteX71" fmla="*/ 281240 w 606862"/>
                  <a:gd name="connsiteY71" fmla="*/ 583719 h 605874"/>
                  <a:gd name="connsiteX72" fmla="*/ 281240 w 606862"/>
                  <a:gd name="connsiteY72" fmla="*/ 557300 h 605874"/>
                  <a:gd name="connsiteX73" fmla="*/ 48653 w 606862"/>
                  <a:gd name="connsiteY73" fmla="*/ 325092 h 605874"/>
                  <a:gd name="connsiteX74" fmla="*/ 22191 w 606862"/>
                  <a:gd name="connsiteY74" fmla="*/ 325092 h 605874"/>
                  <a:gd name="connsiteX75" fmla="*/ 0 w 606862"/>
                  <a:gd name="connsiteY75" fmla="*/ 302937 h 605874"/>
                  <a:gd name="connsiteX76" fmla="*/ 22191 w 606862"/>
                  <a:gd name="connsiteY76" fmla="*/ 280782 h 605874"/>
                  <a:gd name="connsiteX77" fmla="*/ 48653 w 606862"/>
                  <a:gd name="connsiteY77" fmla="*/ 280782 h 605874"/>
                  <a:gd name="connsiteX78" fmla="*/ 281240 w 606862"/>
                  <a:gd name="connsiteY78" fmla="*/ 48574 h 605874"/>
                  <a:gd name="connsiteX79" fmla="*/ 281240 w 606862"/>
                  <a:gd name="connsiteY79" fmla="*/ 22155 h 605874"/>
                  <a:gd name="connsiteX80" fmla="*/ 303431 w 606862"/>
                  <a:gd name="connsiteY80" fmla="*/ 0 h 6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6862" h="605874">
                    <a:moveTo>
                      <a:pt x="298661" y="216068"/>
                    </a:moveTo>
                    <a:cubicBezTo>
                      <a:pt x="293648" y="216160"/>
                      <a:pt x="292719" y="216995"/>
                      <a:pt x="292627" y="222186"/>
                    </a:cubicBezTo>
                    <a:lnTo>
                      <a:pt x="292627" y="229140"/>
                    </a:lnTo>
                    <a:cubicBezTo>
                      <a:pt x="292627" y="235908"/>
                      <a:pt x="292627" y="235815"/>
                      <a:pt x="286035" y="238133"/>
                    </a:cubicBezTo>
                    <a:cubicBezTo>
                      <a:pt x="270252" y="243974"/>
                      <a:pt x="260411" y="254728"/>
                      <a:pt x="259483" y="271879"/>
                    </a:cubicBezTo>
                    <a:cubicBezTo>
                      <a:pt x="258554" y="287084"/>
                      <a:pt x="266539" y="297375"/>
                      <a:pt x="278979" y="304884"/>
                    </a:cubicBezTo>
                    <a:cubicBezTo>
                      <a:pt x="286685" y="309613"/>
                      <a:pt x="295226" y="312301"/>
                      <a:pt x="303396" y="315917"/>
                    </a:cubicBezTo>
                    <a:cubicBezTo>
                      <a:pt x="306645" y="317308"/>
                      <a:pt x="309616" y="318884"/>
                      <a:pt x="312309" y="321109"/>
                    </a:cubicBezTo>
                    <a:cubicBezTo>
                      <a:pt x="320200" y="327691"/>
                      <a:pt x="318715" y="338446"/>
                      <a:pt x="309431" y="342525"/>
                    </a:cubicBezTo>
                    <a:cubicBezTo>
                      <a:pt x="304417" y="344750"/>
                      <a:pt x="299218" y="345214"/>
                      <a:pt x="293741" y="344565"/>
                    </a:cubicBezTo>
                    <a:cubicBezTo>
                      <a:pt x="285292" y="343452"/>
                      <a:pt x="277401" y="341412"/>
                      <a:pt x="269881" y="337426"/>
                    </a:cubicBezTo>
                    <a:cubicBezTo>
                      <a:pt x="265517" y="335108"/>
                      <a:pt x="264125" y="335664"/>
                      <a:pt x="262639" y="340485"/>
                    </a:cubicBezTo>
                    <a:cubicBezTo>
                      <a:pt x="261340" y="344750"/>
                      <a:pt x="260226" y="348829"/>
                      <a:pt x="259111" y="353001"/>
                    </a:cubicBezTo>
                    <a:cubicBezTo>
                      <a:pt x="257440" y="358564"/>
                      <a:pt x="258090" y="359955"/>
                      <a:pt x="263382" y="362550"/>
                    </a:cubicBezTo>
                    <a:cubicBezTo>
                      <a:pt x="270252" y="365888"/>
                      <a:pt x="277494" y="367464"/>
                      <a:pt x="284921" y="368669"/>
                    </a:cubicBezTo>
                    <a:cubicBezTo>
                      <a:pt x="290770" y="369596"/>
                      <a:pt x="291048" y="369782"/>
                      <a:pt x="291048" y="375901"/>
                    </a:cubicBezTo>
                    <a:cubicBezTo>
                      <a:pt x="291141" y="378589"/>
                      <a:pt x="291141" y="381278"/>
                      <a:pt x="291141" y="384059"/>
                    </a:cubicBezTo>
                    <a:cubicBezTo>
                      <a:pt x="291141" y="387490"/>
                      <a:pt x="292719" y="389437"/>
                      <a:pt x="296340" y="389622"/>
                    </a:cubicBezTo>
                    <a:cubicBezTo>
                      <a:pt x="300425" y="389715"/>
                      <a:pt x="304417" y="389715"/>
                      <a:pt x="308502" y="389622"/>
                    </a:cubicBezTo>
                    <a:cubicBezTo>
                      <a:pt x="311659" y="389437"/>
                      <a:pt x="313423" y="387768"/>
                      <a:pt x="313423" y="384430"/>
                    </a:cubicBezTo>
                    <a:cubicBezTo>
                      <a:pt x="313423" y="380722"/>
                      <a:pt x="313516" y="376828"/>
                      <a:pt x="313423" y="373119"/>
                    </a:cubicBezTo>
                    <a:cubicBezTo>
                      <a:pt x="313330" y="369411"/>
                      <a:pt x="314908" y="367464"/>
                      <a:pt x="318622" y="366444"/>
                    </a:cubicBezTo>
                    <a:cubicBezTo>
                      <a:pt x="327070" y="364127"/>
                      <a:pt x="334219" y="359584"/>
                      <a:pt x="339789" y="352909"/>
                    </a:cubicBezTo>
                    <a:cubicBezTo>
                      <a:pt x="355108" y="334366"/>
                      <a:pt x="349352" y="307017"/>
                      <a:pt x="327256" y="294872"/>
                    </a:cubicBezTo>
                    <a:cubicBezTo>
                      <a:pt x="320479" y="291071"/>
                      <a:pt x="313144" y="288197"/>
                      <a:pt x="305996" y="285230"/>
                    </a:cubicBezTo>
                    <a:cubicBezTo>
                      <a:pt x="301911" y="283561"/>
                      <a:pt x="297826" y="281521"/>
                      <a:pt x="294391" y="278740"/>
                    </a:cubicBezTo>
                    <a:cubicBezTo>
                      <a:pt x="287428" y="273177"/>
                      <a:pt x="288635" y="264277"/>
                      <a:pt x="296804" y="260661"/>
                    </a:cubicBezTo>
                    <a:cubicBezTo>
                      <a:pt x="299218" y="259642"/>
                      <a:pt x="301539" y="259271"/>
                      <a:pt x="304046" y="259178"/>
                    </a:cubicBezTo>
                    <a:cubicBezTo>
                      <a:pt x="313423" y="258715"/>
                      <a:pt x="322335" y="260383"/>
                      <a:pt x="330877" y="264463"/>
                    </a:cubicBezTo>
                    <a:cubicBezTo>
                      <a:pt x="335054" y="266595"/>
                      <a:pt x="336447" y="265946"/>
                      <a:pt x="337932" y="261496"/>
                    </a:cubicBezTo>
                    <a:cubicBezTo>
                      <a:pt x="339511" y="256860"/>
                      <a:pt x="340811" y="252132"/>
                      <a:pt x="342110" y="247404"/>
                    </a:cubicBezTo>
                    <a:cubicBezTo>
                      <a:pt x="343039" y="244344"/>
                      <a:pt x="341925" y="242212"/>
                      <a:pt x="338954" y="240914"/>
                    </a:cubicBezTo>
                    <a:cubicBezTo>
                      <a:pt x="333476" y="238411"/>
                      <a:pt x="327813" y="236649"/>
                      <a:pt x="321964" y="235815"/>
                    </a:cubicBezTo>
                    <a:cubicBezTo>
                      <a:pt x="314258" y="234702"/>
                      <a:pt x="314258" y="234610"/>
                      <a:pt x="314258" y="226915"/>
                    </a:cubicBezTo>
                    <a:cubicBezTo>
                      <a:pt x="314258" y="216068"/>
                      <a:pt x="314258" y="216068"/>
                      <a:pt x="303396" y="216068"/>
                    </a:cubicBezTo>
                    <a:close/>
                    <a:moveTo>
                      <a:pt x="303396" y="176202"/>
                    </a:moveTo>
                    <a:cubicBezTo>
                      <a:pt x="373490" y="176202"/>
                      <a:pt x="430308" y="232941"/>
                      <a:pt x="430308" y="302937"/>
                    </a:cubicBezTo>
                    <a:cubicBezTo>
                      <a:pt x="430308" y="372934"/>
                      <a:pt x="373490" y="429673"/>
                      <a:pt x="303396" y="429673"/>
                    </a:cubicBezTo>
                    <a:cubicBezTo>
                      <a:pt x="233302" y="429673"/>
                      <a:pt x="176484" y="372934"/>
                      <a:pt x="176484" y="302937"/>
                    </a:cubicBezTo>
                    <a:cubicBezTo>
                      <a:pt x="176484" y="232941"/>
                      <a:pt x="233302" y="176202"/>
                      <a:pt x="303396" y="176202"/>
                    </a:cubicBezTo>
                    <a:close/>
                    <a:moveTo>
                      <a:pt x="281240" y="91493"/>
                    </a:moveTo>
                    <a:cubicBezTo>
                      <a:pt x="181334" y="101690"/>
                      <a:pt x="101855" y="181039"/>
                      <a:pt x="91642" y="280782"/>
                    </a:cubicBezTo>
                    <a:lnTo>
                      <a:pt x="118104" y="280782"/>
                    </a:lnTo>
                    <a:cubicBezTo>
                      <a:pt x="130360" y="280782"/>
                      <a:pt x="140295" y="290701"/>
                      <a:pt x="140295" y="302937"/>
                    </a:cubicBezTo>
                    <a:cubicBezTo>
                      <a:pt x="140295" y="315173"/>
                      <a:pt x="130360" y="325092"/>
                      <a:pt x="118104" y="325092"/>
                    </a:cubicBezTo>
                    <a:lnTo>
                      <a:pt x="91642" y="325092"/>
                    </a:lnTo>
                    <a:cubicBezTo>
                      <a:pt x="101855" y="424835"/>
                      <a:pt x="181334" y="504184"/>
                      <a:pt x="281240" y="514381"/>
                    </a:cubicBezTo>
                    <a:lnTo>
                      <a:pt x="281240" y="487962"/>
                    </a:lnTo>
                    <a:cubicBezTo>
                      <a:pt x="281240" y="475726"/>
                      <a:pt x="291175" y="465807"/>
                      <a:pt x="303431" y="465807"/>
                    </a:cubicBezTo>
                    <a:cubicBezTo>
                      <a:pt x="315687" y="465807"/>
                      <a:pt x="325622" y="475726"/>
                      <a:pt x="325622" y="487962"/>
                    </a:cubicBezTo>
                    <a:lnTo>
                      <a:pt x="325622" y="514381"/>
                    </a:lnTo>
                    <a:cubicBezTo>
                      <a:pt x="425528" y="504184"/>
                      <a:pt x="505007" y="424835"/>
                      <a:pt x="515220" y="325092"/>
                    </a:cubicBezTo>
                    <a:lnTo>
                      <a:pt x="488758" y="325092"/>
                    </a:lnTo>
                    <a:cubicBezTo>
                      <a:pt x="476502" y="325092"/>
                      <a:pt x="466567" y="315173"/>
                      <a:pt x="466567" y="302937"/>
                    </a:cubicBezTo>
                    <a:cubicBezTo>
                      <a:pt x="466567" y="290701"/>
                      <a:pt x="476502" y="280782"/>
                      <a:pt x="488758" y="280782"/>
                    </a:cubicBezTo>
                    <a:lnTo>
                      <a:pt x="515220" y="280782"/>
                    </a:lnTo>
                    <a:cubicBezTo>
                      <a:pt x="505007" y="181039"/>
                      <a:pt x="425528" y="101690"/>
                      <a:pt x="325622" y="91493"/>
                    </a:cubicBezTo>
                    <a:lnTo>
                      <a:pt x="325622" y="117912"/>
                    </a:lnTo>
                    <a:cubicBezTo>
                      <a:pt x="325622" y="130148"/>
                      <a:pt x="315687" y="140067"/>
                      <a:pt x="303431" y="140067"/>
                    </a:cubicBezTo>
                    <a:cubicBezTo>
                      <a:pt x="291175" y="140067"/>
                      <a:pt x="281240" y="130148"/>
                      <a:pt x="281240" y="117912"/>
                    </a:cubicBezTo>
                    <a:close/>
                    <a:moveTo>
                      <a:pt x="303431" y="0"/>
                    </a:moveTo>
                    <a:cubicBezTo>
                      <a:pt x="315687" y="0"/>
                      <a:pt x="325622" y="9919"/>
                      <a:pt x="325622" y="22155"/>
                    </a:cubicBezTo>
                    <a:lnTo>
                      <a:pt x="325622" y="48574"/>
                    </a:lnTo>
                    <a:cubicBezTo>
                      <a:pt x="449111" y="59234"/>
                      <a:pt x="547531" y="157494"/>
                      <a:pt x="558209" y="280782"/>
                    </a:cubicBezTo>
                    <a:lnTo>
                      <a:pt x="584671" y="280782"/>
                    </a:lnTo>
                    <a:cubicBezTo>
                      <a:pt x="596834" y="280782"/>
                      <a:pt x="606862" y="290701"/>
                      <a:pt x="606862" y="302937"/>
                    </a:cubicBezTo>
                    <a:cubicBezTo>
                      <a:pt x="606862" y="315173"/>
                      <a:pt x="596927" y="325092"/>
                      <a:pt x="584671" y="325092"/>
                    </a:cubicBezTo>
                    <a:lnTo>
                      <a:pt x="558209" y="325092"/>
                    </a:lnTo>
                    <a:cubicBezTo>
                      <a:pt x="547531" y="448380"/>
                      <a:pt x="449111" y="546640"/>
                      <a:pt x="325622" y="557300"/>
                    </a:cubicBezTo>
                    <a:lnTo>
                      <a:pt x="325622" y="583719"/>
                    </a:lnTo>
                    <a:cubicBezTo>
                      <a:pt x="325622" y="595955"/>
                      <a:pt x="315687" y="605874"/>
                      <a:pt x="303431" y="605874"/>
                    </a:cubicBezTo>
                    <a:cubicBezTo>
                      <a:pt x="291175" y="605874"/>
                      <a:pt x="281240" y="595955"/>
                      <a:pt x="281240" y="583719"/>
                    </a:cubicBezTo>
                    <a:lnTo>
                      <a:pt x="281240" y="557300"/>
                    </a:lnTo>
                    <a:cubicBezTo>
                      <a:pt x="157751" y="546640"/>
                      <a:pt x="59331" y="448380"/>
                      <a:pt x="48653" y="325092"/>
                    </a:cubicBezTo>
                    <a:lnTo>
                      <a:pt x="22191" y="325092"/>
                    </a:lnTo>
                    <a:cubicBezTo>
                      <a:pt x="9935" y="325092"/>
                      <a:pt x="0" y="315173"/>
                      <a:pt x="0" y="302937"/>
                    </a:cubicBezTo>
                    <a:cubicBezTo>
                      <a:pt x="0" y="290701"/>
                      <a:pt x="9935" y="280782"/>
                      <a:pt x="22191" y="280782"/>
                    </a:cubicBezTo>
                    <a:lnTo>
                      <a:pt x="48653" y="280782"/>
                    </a:lnTo>
                    <a:cubicBezTo>
                      <a:pt x="59331" y="157494"/>
                      <a:pt x="157751" y="59234"/>
                      <a:pt x="281240" y="48574"/>
                    </a:cubicBezTo>
                    <a:lnTo>
                      <a:pt x="281240" y="22155"/>
                    </a:lnTo>
                    <a:cubicBezTo>
                      <a:pt x="281240" y="9919"/>
                      <a:pt x="291175" y="0"/>
                      <a:pt x="303431" y="0"/>
                    </a:cubicBezTo>
                    <a:close/>
                  </a:path>
                </a:pathLst>
              </a:custGeom>
              <a:solidFill>
                <a:schemeClr val="bg1"/>
              </a:solidFill>
              <a:ln>
                <a:noFill/>
              </a:ln>
            </p:spPr>
            <p:txBody>
              <a:bodyPr wrap="square" lIns="91440" tIns="45720" rIns="91440" bIns="45720" anchor="ctr">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sp>
        <p:nvSpPr>
          <p:cNvPr id="20" name="MH_Title_1"/>
          <p:cNvSpPr/>
          <p:nvPr>
            <p:custDataLst>
              <p:tags r:id="rId2"/>
            </p:custDataLst>
          </p:nvPr>
        </p:nvSpPr>
        <p:spPr>
          <a:xfrm>
            <a:off x="925034" y="1513771"/>
            <a:ext cx="727955" cy="61530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r>
              <a:rPr lang="zh-CN" altLang="en-US" sz="2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诚信</a:t>
            </a:r>
            <a:endParaRPr lang="zh-CN" altLang="en-US" sz="2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MH_Title_1"/>
          <p:cNvSpPr/>
          <p:nvPr>
            <p:custDataLst>
              <p:tags r:id="rId3"/>
            </p:custDataLst>
          </p:nvPr>
        </p:nvSpPr>
        <p:spPr>
          <a:xfrm>
            <a:off x="925362" y="3919480"/>
            <a:ext cx="727955" cy="6136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r>
              <a:rPr lang="zh-CN" altLang="en-US" sz="2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共赢</a:t>
            </a:r>
            <a:endParaRPr lang="zh-CN" altLang="en-US" sz="2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6" name="îşļiḓe"/>
          <p:cNvGrpSpPr/>
          <p:nvPr/>
        </p:nvGrpSpPr>
        <p:grpSpPr>
          <a:xfrm>
            <a:off x="2781767" y="1409955"/>
            <a:ext cx="2328408" cy="3122777"/>
            <a:chOff x="7979242" y="2077162"/>
            <a:chExt cx="2328408" cy="3122777"/>
          </a:xfrm>
        </p:grpSpPr>
        <p:sp>
          <p:nvSpPr>
            <p:cNvPr id="112" name="iṥlîḍê"/>
            <p:cNvSpPr/>
            <p:nvPr/>
          </p:nvSpPr>
          <p:spPr>
            <a:xfrm flipH="1">
              <a:off x="8033429" y="2077162"/>
              <a:ext cx="2274221" cy="3122777"/>
            </a:xfrm>
            <a:prstGeom prst="arc">
              <a:avLst>
                <a:gd name="adj1" fmla="val 17752484"/>
                <a:gd name="adj2" fmla="val 3682540"/>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txBody>
            <a:bodyPr wrap="square" lIns="91440" tIns="45720" rIns="91440" bIns="45720" rtlCol="0" anchor="ctr">
              <a:normAutofit/>
            </a:bodyPr>
            <a:lstStyle/>
            <a:p>
              <a:pPr algn="ctr"/>
              <a:endParaRPr lang="zh-CN" altLang="en-US"/>
            </a:p>
          </p:txBody>
        </p:sp>
        <p:grpSp>
          <p:nvGrpSpPr>
            <p:cNvPr id="113" name="iṣḷide"/>
            <p:cNvGrpSpPr/>
            <p:nvPr/>
          </p:nvGrpSpPr>
          <p:grpSpPr>
            <a:xfrm>
              <a:off x="7979242" y="2498515"/>
              <a:ext cx="504720" cy="504720"/>
              <a:chOff x="3691328" y="3225046"/>
              <a:chExt cx="504720" cy="504720"/>
            </a:xfrm>
          </p:grpSpPr>
          <p:sp>
            <p:nvSpPr>
              <p:cNvPr id="123" name="îṡḻïḍe"/>
              <p:cNvSpPr/>
              <p:nvPr/>
            </p:nvSpPr>
            <p:spPr>
              <a:xfrm>
                <a:off x="3691328" y="3225046"/>
                <a:ext cx="504720" cy="504720"/>
              </a:xfrm>
              <a:prstGeom prst="ellipse">
                <a:avLst/>
              </a:prstGeom>
              <a:solidFill>
                <a:srgbClr val="2C556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p>
            </p:txBody>
          </p:sp>
          <p:sp>
            <p:nvSpPr>
              <p:cNvPr id="124" name="ïşḷïḓe"/>
              <p:cNvSpPr/>
              <p:nvPr/>
            </p:nvSpPr>
            <p:spPr bwMode="auto">
              <a:xfrm>
                <a:off x="3795602" y="3338695"/>
                <a:ext cx="296173" cy="277421"/>
              </a:xfrm>
              <a:custGeom>
                <a:avLst/>
                <a:gdLst>
                  <a:gd name="T0" fmla="*/ 4791 w 8427"/>
                  <a:gd name="T1" fmla="*/ 0 h 7905"/>
                  <a:gd name="T2" fmla="*/ 1815 w 8427"/>
                  <a:gd name="T3" fmla="*/ 1550 h 7905"/>
                  <a:gd name="T4" fmla="*/ 2213 w 8427"/>
                  <a:gd name="T5" fmla="*/ 1918 h 7905"/>
                  <a:gd name="T6" fmla="*/ 4418 w 8427"/>
                  <a:gd name="T7" fmla="*/ 557 h 7905"/>
                  <a:gd name="T8" fmla="*/ 4791 w 8427"/>
                  <a:gd name="T9" fmla="*/ 1189 h 7905"/>
                  <a:gd name="T10" fmla="*/ 5164 w 8427"/>
                  <a:gd name="T11" fmla="*/ 557 h 7905"/>
                  <a:gd name="T12" fmla="*/ 7870 w 8427"/>
                  <a:gd name="T13" fmla="*/ 3263 h 7905"/>
                  <a:gd name="T14" fmla="*/ 7238 w 8427"/>
                  <a:gd name="T15" fmla="*/ 3636 h 7905"/>
                  <a:gd name="T16" fmla="*/ 7870 w 8427"/>
                  <a:gd name="T17" fmla="*/ 4009 h 7905"/>
                  <a:gd name="T18" fmla="*/ 6448 w 8427"/>
                  <a:gd name="T19" fmla="*/ 6254 h 7905"/>
                  <a:gd name="T20" fmla="*/ 6529 w 8427"/>
                  <a:gd name="T21" fmla="*/ 6597 h 7905"/>
                  <a:gd name="T22" fmla="*/ 6506 w 8427"/>
                  <a:gd name="T23" fmla="*/ 6841 h 7905"/>
                  <a:gd name="T24" fmla="*/ 8427 w 8427"/>
                  <a:gd name="T25" fmla="*/ 3636 h 7905"/>
                  <a:gd name="T26" fmla="*/ 4791 w 8427"/>
                  <a:gd name="T27" fmla="*/ 0 h 7905"/>
                  <a:gd name="T28" fmla="*/ 5719 w 8427"/>
                  <a:gd name="T29" fmla="*/ 5988 h 7905"/>
                  <a:gd name="T30" fmla="*/ 4266 w 8427"/>
                  <a:gd name="T31" fmla="*/ 6026 h 7905"/>
                  <a:gd name="T32" fmla="*/ 2748 w 8427"/>
                  <a:gd name="T33" fmla="*/ 5157 h 7905"/>
                  <a:gd name="T34" fmla="*/ 1879 w 8427"/>
                  <a:gd name="T35" fmla="*/ 3639 h 7905"/>
                  <a:gd name="T36" fmla="*/ 1917 w 8427"/>
                  <a:gd name="T37" fmla="*/ 2186 h 7905"/>
                  <a:gd name="T38" fmla="*/ 426 w 8427"/>
                  <a:gd name="T39" fmla="*/ 2360 h 7905"/>
                  <a:gd name="T40" fmla="*/ 1969 w 8427"/>
                  <a:gd name="T41" fmla="*/ 5936 h 7905"/>
                  <a:gd name="T42" fmla="*/ 5545 w 8427"/>
                  <a:gd name="T43" fmla="*/ 7480 h 7905"/>
                  <a:gd name="T44" fmla="*/ 5719 w 8427"/>
                  <a:gd name="T45" fmla="*/ 5988 h 7905"/>
                  <a:gd name="T46" fmla="*/ 3166 w 8427"/>
                  <a:gd name="T47" fmla="*/ 4205 h 7905"/>
                  <a:gd name="T48" fmla="*/ 4038 w 8427"/>
                  <a:gd name="T49" fmla="*/ 3037 h 7905"/>
                  <a:gd name="T50" fmla="*/ 3821 w 8427"/>
                  <a:gd name="T51" fmla="*/ 2836 h 7905"/>
                  <a:gd name="T52" fmla="*/ 3522 w 8427"/>
                  <a:gd name="T53" fmla="*/ 3051 h 7905"/>
                  <a:gd name="T54" fmla="*/ 3155 w 8427"/>
                  <a:gd name="T55" fmla="*/ 2805 h 7905"/>
                  <a:gd name="T56" fmla="*/ 3866 w 8427"/>
                  <a:gd name="T57" fmla="*/ 2370 h 7905"/>
                  <a:gd name="T58" fmla="*/ 4555 w 8427"/>
                  <a:gd name="T59" fmla="*/ 2989 h 7905"/>
                  <a:gd name="T60" fmla="*/ 3728 w 8427"/>
                  <a:gd name="T61" fmla="*/ 3999 h 7905"/>
                  <a:gd name="T62" fmla="*/ 4586 w 8427"/>
                  <a:gd name="T63" fmla="*/ 3999 h 7905"/>
                  <a:gd name="T64" fmla="*/ 4586 w 8427"/>
                  <a:gd name="T65" fmla="*/ 4422 h 7905"/>
                  <a:gd name="T66" fmla="*/ 3189 w 8427"/>
                  <a:gd name="T67" fmla="*/ 4422 h 7905"/>
                  <a:gd name="T68" fmla="*/ 3166 w 8427"/>
                  <a:gd name="T69" fmla="*/ 4205 h 7905"/>
                  <a:gd name="T70" fmla="*/ 4792 w 8427"/>
                  <a:gd name="T71" fmla="*/ 3635 h 7905"/>
                  <a:gd name="T72" fmla="*/ 5571 w 8427"/>
                  <a:gd name="T73" fmla="*/ 2404 h 7905"/>
                  <a:gd name="T74" fmla="*/ 6175 w 8427"/>
                  <a:gd name="T75" fmla="*/ 2404 h 7905"/>
                  <a:gd name="T76" fmla="*/ 6175 w 8427"/>
                  <a:gd name="T77" fmla="*/ 3525 h 7905"/>
                  <a:gd name="T78" fmla="*/ 6415 w 8427"/>
                  <a:gd name="T79" fmla="*/ 3525 h 7905"/>
                  <a:gd name="T80" fmla="*/ 6415 w 8427"/>
                  <a:gd name="T81" fmla="*/ 3934 h 7905"/>
                  <a:gd name="T82" fmla="*/ 6175 w 8427"/>
                  <a:gd name="T83" fmla="*/ 3934 h 7905"/>
                  <a:gd name="T84" fmla="*/ 6175 w 8427"/>
                  <a:gd name="T85" fmla="*/ 4422 h 7905"/>
                  <a:gd name="T86" fmla="*/ 5687 w 8427"/>
                  <a:gd name="T87" fmla="*/ 4422 h 7905"/>
                  <a:gd name="T88" fmla="*/ 5687 w 8427"/>
                  <a:gd name="T89" fmla="*/ 3934 h 7905"/>
                  <a:gd name="T90" fmla="*/ 4792 w 8427"/>
                  <a:gd name="T91" fmla="*/ 3934 h 7905"/>
                  <a:gd name="T92" fmla="*/ 4792 w 8427"/>
                  <a:gd name="T93" fmla="*/ 3635 h 7905"/>
                  <a:gd name="T94" fmla="*/ 4792 w 8427"/>
                  <a:gd name="T95" fmla="*/ 3635 h 7905"/>
                  <a:gd name="T96" fmla="*/ 5687 w 8427"/>
                  <a:gd name="T97" fmla="*/ 3525 h 7905"/>
                  <a:gd name="T98" fmla="*/ 5687 w 8427"/>
                  <a:gd name="T99" fmla="*/ 3073 h 7905"/>
                  <a:gd name="T100" fmla="*/ 5704 w 8427"/>
                  <a:gd name="T101" fmla="*/ 2847 h 7905"/>
                  <a:gd name="T102" fmla="*/ 5698 w 8427"/>
                  <a:gd name="T103" fmla="*/ 2847 h 7905"/>
                  <a:gd name="T104" fmla="*/ 5599 w 8427"/>
                  <a:gd name="T105" fmla="*/ 3056 h 7905"/>
                  <a:gd name="T106" fmla="*/ 5295 w 8427"/>
                  <a:gd name="T107" fmla="*/ 3519 h 7905"/>
                  <a:gd name="T108" fmla="*/ 5295 w 8427"/>
                  <a:gd name="T109" fmla="*/ 3525 h 7905"/>
                  <a:gd name="T110" fmla="*/ 5687 w 8427"/>
                  <a:gd name="T111" fmla="*/ 3525 h 7905"/>
                  <a:gd name="T112" fmla="*/ 5687 w 8427"/>
                  <a:gd name="T113" fmla="*/ 3525 h 7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27" h="7905">
                    <a:moveTo>
                      <a:pt x="4791" y="0"/>
                    </a:moveTo>
                    <a:cubicBezTo>
                      <a:pt x="3562" y="0"/>
                      <a:pt x="2474" y="614"/>
                      <a:pt x="1815" y="1550"/>
                    </a:cubicBezTo>
                    <a:cubicBezTo>
                      <a:pt x="1952" y="1639"/>
                      <a:pt x="2085" y="1761"/>
                      <a:pt x="2213" y="1918"/>
                    </a:cubicBezTo>
                    <a:cubicBezTo>
                      <a:pt x="2704" y="1183"/>
                      <a:pt x="3499" y="668"/>
                      <a:pt x="4418" y="557"/>
                    </a:cubicBezTo>
                    <a:lnTo>
                      <a:pt x="4791" y="1189"/>
                    </a:lnTo>
                    <a:lnTo>
                      <a:pt x="5164" y="557"/>
                    </a:lnTo>
                    <a:cubicBezTo>
                      <a:pt x="6577" y="727"/>
                      <a:pt x="7700" y="1850"/>
                      <a:pt x="7870" y="3263"/>
                    </a:cubicBezTo>
                    <a:lnTo>
                      <a:pt x="7238" y="3636"/>
                    </a:lnTo>
                    <a:lnTo>
                      <a:pt x="7870" y="4009"/>
                    </a:lnTo>
                    <a:cubicBezTo>
                      <a:pt x="7756" y="4954"/>
                      <a:pt x="7215" y="5767"/>
                      <a:pt x="6448" y="6254"/>
                    </a:cubicBezTo>
                    <a:cubicBezTo>
                      <a:pt x="6497" y="6366"/>
                      <a:pt x="6524" y="6480"/>
                      <a:pt x="6529" y="6597"/>
                    </a:cubicBezTo>
                    <a:cubicBezTo>
                      <a:pt x="6533" y="6683"/>
                      <a:pt x="6524" y="6764"/>
                      <a:pt x="6506" y="6841"/>
                    </a:cubicBezTo>
                    <a:cubicBezTo>
                      <a:pt x="7648" y="6227"/>
                      <a:pt x="8427" y="5021"/>
                      <a:pt x="8427" y="3636"/>
                    </a:cubicBezTo>
                    <a:cubicBezTo>
                      <a:pt x="8427" y="1631"/>
                      <a:pt x="6796" y="0"/>
                      <a:pt x="4791" y="0"/>
                    </a:cubicBezTo>
                    <a:close/>
                    <a:moveTo>
                      <a:pt x="5719" y="5988"/>
                    </a:moveTo>
                    <a:cubicBezTo>
                      <a:pt x="4881" y="5315"/>
                      <a:pt x="4646" y="5646"/>
                      <a:pt x="4266" y="6026"/>
                    </a:cubicBezTo>
                    <a:cubicBezTo>
                      <a:pt x="4000" y="6292"/>
                      <a:pt x="3328" y="5737"/>
                      <a:pt x="2748" y="5157"/>
                    </a:cubicBezTo>
                    <a:cubicBezTo>
                      <a:pt x="2168" y="4576"/>
                      <a:pt x="1614" y="3905"/>
                      <a:pt x="1879" y="3639"/>
                    </a:cubicBezTo>
                    <a:cubicBezTo>
                      <a:pt x="2259" y="3259"/>
                      <a:pt x="2590" y="3024"/>
                      <a:pt x="1917" y="2186"/>
                    </a:cubicBezTo>
                    <a:cubicBezTo>
                      <a:pt x="1243" y="1348"/>
                      <a:pt x="794" y="1992"/>
                      <a:pt x="426" y="2360"/>
                    </a:cubicBezTo>
                    <a:cubicBezTo>
                      <a:pt x="0" y="2785"/>
                      <a:pt x="403" y="4370"/>
                      <a:pt x="1969" y="5936"/>
                    </a:cubicBezTo>
                    <a:cubicBezTo>
                      <a:pt x="3535" y="7502"/>
                      <a:pt x="5120" y="7905"/>
                      <a:pt x="5545" y="7480"/>
                    </a:cubicBezTo>
                    <a:cubicBezTo>
                      <a:pt x="5913" y="7111"/>
                      <a:pt x="6557" y="6662"/>
                      <a:pt x="5719" y="5988"/>
                    </a:cubicBezTo>
                    <a:close/>
                    <a:moveTo>
                      <a:pt x="3166" y="4205"/>
                    </a:moveTo>
                    <a:cubicBezTo>
                      <a:pt x="3166" y="3460"/>
                      <a:pt x="4038" y="3327"/>
                      <a:pt x="4038" y="3037"/>
                    </a:cubicBezTo>
                    <a:cubicBezTo>
                      <a:pt x="4038" y="2895"/>
                      <a:pt x="3925" y="2836"/>
                      <a:pt x="3821" y="2836"/>
                    </a:cubicBezTo>
                    <a:cubicBezTo>
                      <a:pt x="3629" y="2836"/>
                      <a:pt x="3522" y="3051"/>
                      <a:pt x="3522" y="3051"/>
                    </a:cubicBezTo>
                    <a:lnTo>
                      <a:pt x="3155" y="2805"/>
                    </a:lnTo>
                    <a:cubicBezTo>
                      <a:pt x="3155" y="2805"/>
                      <a:pt x="3341" y="2370"/>
                      <a:pt x="3866" y="2370"/>
                    </a:cubicBezTo>
                    <a:cubicBezTo>
                      <a:pt x="4196" y="2370"/>
                      <a:pt x="4555" y="2560"/>
                      <a:pt x="4555" y="2989"/>
                    </a:cubicBezTo>
                    <a:cubicBezTo>
                      <a:pt x="4555" y="3618"/>
                      <a:pt x="3742" y="3739"/>
                      <a:pt x="3728" y="3999"/>
                    </a:cubicBezTo>
                    <a:lnTo>
                      <a:pt x="4586" y="3999"/>
                    </a:lnTo>
                    <a:lnTo>
                      <a:pt x="4586" y="4422"/>
                    </a:lnTo>
                    <a:lnTo>
                      <a:pt x="3189" y="4422"/>
                    </a:lnTo>
                    <a:cubicBezTo>
                      <a:pt x="3174" y="4343"/>
                      <a:pt x="3166" y="4273"/>
                      <a:pt x="3166" y="4205"/>
                    </a:cubicBezTo>
                    <a:close/>
                    <a:moveTo>
                      <a:pt x="4792" y="3635"/>
                    </a:moveTo>
                    <a:lnTo>
                      <a:pt x="5571" y="2404"/>
                    </a:lnTo>
                    <a:lnTo>
                      <a:pt x="6175" y="2404"/>
                    </a:lnTo>
                    <a:lnTo>
                      <a:pt x="6175" y="3525"/>
                    </a:lnTo>
                    <a:lnTo>
                      <a:pt x="6415" y="3525"/>
                    </a:lnTo>
                    <a:lnTo>
                      <a:pt x="6415" y="3934"/>
                    </a:lnTo>
                    <a:lnTo>
                      <a:pt x="6175" y="3934"/>
                    </a:lnTo>
                    <a:lnTo>
                      <a:pt x="6175" y="4422"/>
                    </a:lnTo>
                    <a:lnTo>
                      <a:pt x="5687" y="4422"/>
                    </a:lnTo>
                    <a:lnTo>
                      <a:pt x="5687" y="3934"/>
                    </a:lnTo>
                    <a:lnTo>
                      <a:pt x="4792" y="3934"/>
                    </a:lnTo>
                    <a:lnTo>
                      <a:pt x="4792" y="3635"/>
                    </a:lnTo>
                    <a:lnTo>
                      <a:pt x="4792" y="3635"/>
                    </a:lnTo>
                    <a:close/>
                    <a:moveTo>
                      <a:pt x="5687" y="3525"/>
                    </a:moveTo>
                    <a:lnTo>
                      <a:pt x="5687" y="3073"/>
                    </a:lnTo>
                    <a:cubicBezTo>
                      <a:pt x="5687" y="2963"/>
                      <a:pt x="5704" y="2847"/>
                      <a:pt x="5704" y="2847"/>
                    </a:cubicBezTo>
                    <a:lnTo>
                      <a:pt x="5698" y="2847"/>
                    </a:lnTo>
                    <a:cubicBezTo>
                      <a:pt x="5698" y="2847"/>
                      <a:pt x="5656" y="2972"/>
                      <a:pt x="5599" y="3056"/>
                    </a:cubicBezTo>
                    <a:lnTo>
                      <a:pt x="5295" y="3519"/>
                    </a:lnTo>
                    <a:lnTo>
                      <a:pt x="5295" y="3525"/>
                    </a:lnTo>
                    <a:lnTo>
                      <a:pt x="5687" y="3525"/>
                    </a:lnTo>
                    <a:lnTo>
                      <a:pt x="5687" y="3525"/>
                    </a:lnTo>
                    <a:close/>
                  </a:path>
                </a:pathLst>
              </a:custGeom>
              <a:solidFill>
                <a:schemeClr val="bg1"/>
              </a:solidFill>
              <a:ln>
                <a:noFill/>
              </a:ln>
            </p:spPr>
            <p:txBody>
              <a:bodyPr wrap="square" lIns="91440" tIns="45720" rIns="91440" bIns="45720" anchor="ctr">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nvGrpSpPr>
            <p:cNvPr id="115" name="ïṧľiďé"/>
            <p:cNvGrpSpPr/>
            <p:nvPr/>
          </p:nvGrpSpPr>
          <p:grpSpPr>
            <a:xfrm>
              <a:off x="7979242" y="4132507"/>
              <a:ext cx="504720" cy="504720"/>
              <a:chOff x="3691328" y="4755365"/>
              <a:chExt cx="504720" cy="504720"/>
            </a:xfrm>
          </p:grpSpPr>
          <p:sp>
            <p:nvSpPr>
              <p:cNvPr id="119" name="îṡľidê"/>
              <p:cNvSpPr/>
              <p:nvPr/>
            </p:nvSpPr>
            <p:spPr>
              <a:xfrm>
                <a:off x="3691328" y="4755365"/>
                <a:ext cx="504720" cy="504720"/>
              </a:xfrm>
              <a:prstGeom prst="ellipse">
                <a:avLst/>
              </a:prstGeom>
              <a:solidFill>
                <a:srgbClr val="2C556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p>
                <a:pPr algn="ctr" defTabSz="913765"/>
              </a:p>
            </p:txBody>
          </p:sp>
          <p:sp>
            <p:nvSpPr>
              <p:cNvPr id="120" name="ïSļiḍe"/>
              <p:cNvSpPr/>
              <p:nvPr/>
            </p:nvSpPr>
            <p:spPr bwMode="auto">
              <a:xfrm>
                <a:off x="3795602" y="4859880"/>
                <a:ext cx="296173" cy="295690"/>
              </a:xfrm>
              <a:custGeom>
                <a:avLst/>
                <a:gdLst>
                  <a:gd name="connsiteX0" fmla="*/ 298661 w 606862"/>
                  <a:gd name="connsiteY0" fmla="*/ 216068 h 605874"/>
                  <a:gd name="connsiteX1" fmla="*/ 292627 w 606862"/>
                  <a:gd name="connsiteY1" fmla="*/ 222186 h 605874"/>
                  <a:gd name="connsiteX2" fmla="*/ 292627 w 606862"/>
                  <a:gd name="connsiteY2" fmla="*/ 229140 h 605874"/>
                  <a:gd name="connsiteX3" fmla="*/ 286035 w 606862"/>
                  <a:gd name="connsiteY3" fmla="*/ 238133 h 605874"/>
                  <a:gd name="connsiteX4" fmla="*/ 259483 w 606862"/>
                  <a:gd name="connsiteY4" fmla="*/ 271879 h 605874"/>
                  <a:gd name="connsiteX5" fmla="*/ 278979 w 606862"/>
                  <a:gd name="connsiteY5" fmla="*/ 304884 h 605874"/>
                  <a:gd name="connsiteX6" fmla="*/ 303396 w 606862"/>
                  <a:gd name="connsiteY6" fmla="*/ 315917 h 605874"/>
                  <a:gd name="connsiteX7" fmla="*/ 312309 w 606862"/>
                  <a:gd name="connsiteY7" fmla="*/ 321109 h 605874"/>
                  <a:gd name="connsiteX8" fmla="*/ 309431 w 606862"/>
                  <a:gd name="connsiteY8" fmla="*/ 342525 h 605874"/>
                  <a:gd name="connsiteX9" fmla="*/ 293741 w 606862"/>
                  <a:gd name="connsiteY9" fmla="*/ 344565 h 605874"/>
                  <a:gd name="connsiteX10" fmla="*/ 269881 w 606862"/>
                  <a:gd name="connsiteY10" fmla="*/ 337426 h 605874"/>
                  <a:gd name="connsiteX11" fmla="*/ 262639 w 606862"/>
                  <a:gd name="connsiteY11" fmla="*/ 340485 h 605874"/>
                  <a:gd name="connsiteX12" fmla="*/ 259111 w 606862"/>
                  <a:gd name="connsiteY12" fmla="*/ 353001 h 605874"/>
                  <a:gd name="connsiteX13" fmla="*/ 263382 w 606862"/>
                  <a:gd name="connsiteY13" fmla="*/ 362550 h 605874"/>
                  <a:gd name="connsiteX14" fmla="*/ 284921 w 606862"/>
                  <a:gd name="connsiteY14" fmla="*/ 368669 h 605874"/>
                  <a:gd name="connsiteX15" fmla="*/ 291048 w 606862"/>
                  <a:gd name="connsiteY15" fmla="*/ 375901 h 605874"/>
                  <a:gd name="connsiteX16" fmla="*/ 291141 w 606862"/>
                  <a:gd name="connsiteY16" fmla="*/ 384059 h 605874"/>
                  <a:gd name="connsiteX17" fmla="*/ 296340 w 606862"/>
                  <a:gd name="connsiteY17" fmla="*/ 389622 h 605874"/>
                  <a:gd name="connsiteX18" fmla="*/ 308502 w 606862"/>
                  <a:gd name="connsiteY18" fmla="*/ 389622 h 605874"/>
                  <a:gd name="connsiteX19" fmla="*/ 313423 w 606862"/>
                  <a:gd name="connsiteY19" fmla="*/ 384430 h 605874"/>
                  <a:gd name="connsiteX20" fmla="*/ 313423 w 606862"/>
                  <a:gd name="connsiteY20" fmla="*/ 373119 h 605874"/>
                  <a:gd name="connsiteX21" fmla="*/ 318622 w 606862"/>
                  <a:gd name="connsiteY21" fmla="*/ 366444 h 605874"/>
                  <a:gd name="connsiteX22" fmla="*/ 339789 w 606862"/>
                  <a:gd name="connsiteY22" fmla="*/ 352909 h 605874"/>
                  <a:gd name="connsiteX23" fmla="*/ 327256 w 606862"/>
                  <a:gd name="connsiteY23" fmla="*/ 294872 h 605874"/>
                  <a:gd name="connsiteX24" fmla="*/ 305996 w 606862"/>
                  <a:gd name="connsiteY24" fmla="*/ 285230 h 605874"/>
                  <a:gd name="connsiteX25" fmla="*/ 294391 w 606862"/>
                  <a:gd name="connsiteY25" fmla="*/ 278740 h 605874"/>
                  <a:gd name="connsiteX26" fmla="*/ 296804 w 606862"/>
                  <a:gd name="connsiteY26" fmla="*/ 260661 h 605874"/>
                  <a:gd name="connsiteX27" fmla="*/ 304046 w 606862"/>
                  <a:gd name="connsiteY27" fmla="*/ 259178 h 605874"/>
                  <a:gd name="connsiteX28" fmla="*/ 330877 w 606862"/>
                  <a:gd name="connsiteY28" fmla="*/ 264463 h 605874"/>
                  <a:gd name="connsiteX29" fmla="*/ 337932 w 606862"/>
                  <a:gd name="connsiteY29" fmla="*/ 261496 h 605874"/>
                  <a:gd name="connsiteX30" fmla="*/ 342110 w 606862"/>
                  <a:gd name="connsiteY30" fmla="*/ 247404 h 605874"/>
                  <a:gd name="connsiteX31" fmla="*/ 338954 w 606862"/>
                  <a:gd name="connsiteY31" fmla="*/ 240914 h 605874"/>
                  <a:gd name="connsiteX32" fmla="*/ 321964 w 606862"/>
                  <a:gd name="connsiteY32" fmla="*/ 235815 h 605874"/>
                  <a:gd name="connsiteX33" fmla="*/ 314258 w 606862"/>
                  <a:gd name="connsiteY33" fmla="*/ 226915 h 605874"/>
                  <a:gd name="connsiteX34" fmla="*/ 303396 w 606862"/>
                  <a:gd name="connsiteY34" fmla="*/ 216068 h 605874"/>
                  <a:gd name="connsiteX35" fmla="*/ 303396 w 606862"/>
                  <a:gd name="connsiteY35" fmla="*/ 176202 h 605874"/>
                  <a:gd name="connsiteX36" fmla="*/ 430308 w 606862"/>
                  <a:gd name="connsiteY36" fmla="*/ 302937 h 605874"/>
                  <a:gd name="connsiteX37" fmla="*/ 303396 w 606862"/>
                  <a:gd name="connsiteY37" fmla="*/ 429673 h 605874"/>
                  <a:gd name="connsiteX38" fmla="*/ 176484 w 606862"/>
                  <a:gd name="connsiteY38" fmla="*/ 302937 h 605874"/>
                  <a:gd name="connsiteX39" fmla="*/ 303396 w 606862"/>
                  <a:gd name="connsiteY39" fmla="*/ 176202 h 605874"/>
                  <a:gd name="connsiteX40" fmla="*/ 281240 w 606862"/>
                  <a:gd name="connsiteY40" fmla="*/ 91493 h 605874"/>
                  <a:gd name="connsiteX41" fmla="*/ 91642 w 606862"/>
                  <a:gd name="connsiteY41" fmla="*/ 280782 h 605874"/>
                  <a:gd name="connsiteX42" fmla="*/ 118104 w 606862"/>
                  <a:gd name="connsiteY42" fmla="*/ 280782 h 605874"/>
                  <a:gd name="connsiteX43" fmla="*/ 140295 w 606862"/>
                  <a:gd name="connsiteY43" fmla="*/ 302937 h 605874"/>
                  <a:gd name="connsiteX44" fmla="*/ 118104 w 606862"/>
                  <a:gd name="connsiteY44" fmla="*/ 325092 h 605874"/>
                  <a:gd name="connsiteX45" fmla="*/ 91642 w 606862"/>
                  <a:gd name="connsiteY45" fmla="*/ 325092 h 605874"/>
                  <a:gd name="connsiteX46" fmla="*/ 281240 w 606862"/>
                  <a:gd name="connsiteY46" fmla="*/ 514381 h 605874"/>
                  <a:gd name="connsiteX47" fmla="*/ 281240 w 606862"/>
                  <a:gd name="connsiteY47" fmla="*/ 487962 h 605874"/>
                  <a:gd name="connsiteX48" fmla="*/ 303431 w 606862"/>
                  <a:gd name="connsiteY48" fmla="*/ 465807 h 605874"/>
                  <a:gd name="connsiteX49" fmla="*/ 325622 w 606862"/>
                  <a:gd name="connsiteY49" fmla="*/ 487962 h 605874"/>
                  <a:gd name="connsiteX50" fmla="*/ 325622 w 606862"/>
                  <a:gd name="connsiteY50" fmla="*/ 514381 h 605874"/>
                  <a:gd name="connsiteX51" fmla="*/ 515220 w 606862"/>
                  <a:gd name="connsiteY51" fmla="*/ 325092 h 605874"/>
                  <a:gd name="connsiteX52" fmla="*/ 488758 w 606862"/>
                  <a:gd name="connsiteY52" fmla="*/ 325092 h 605874"/>
                  <a:gd name="connsiteX53" fmla="*/ 466567 w 606862"/>
                  <a:gd name="connsiteY53" fmla="*/ 302937 h 605874"/>
                  <a:gd name="connsiteX54" fmla="*/ 488758 w 606862"/>
                  <a:gd name="connsiteY54" fmla="*/ 280782 h 605874"/>
                  <a:gd name="connsiteX55" fmla="*/ 515220 w 606862"/>
                  <a:gd name="connsiteY55" fmla="*/ 280782 h 605874"/>
                  <a:gd name="connsiteX56" fmla="*/ 325622 w 606862"/>
                  <a:gd name="connsiteY56" fmla="*/ 91493 h 605874"/>
                  <a:gd name="connsiteX57" fmla="*/ 325622 w 606862"/>
                  <a:gd name="connsiteY57" fmla="*/ 117912 h 605874"/>
                  <a:gd name="connsiteX58" fmla="*/ 303431 w 606862"/>
                  <a:gd name="connsiteY58" fmla="*/ 140067 h 605874"/>
                  <a:gd name="connsiteX59" fmla="*/ 281240 w 606862"/>
                  <a:gd name="connsiteY59" fmla="*/ 117912 h 605874"/>
                  <a:gd name="connsiteX60" fmla="*/ 303431 w 606862"/>
                  <a:gd name="connsiteY60" fmla="*/ 0 h 605874"/>
                  <a:gd name="connsiteX61" fmla="*/ 325622 w 606862"/>
                  <a:gd name="connsiteY61" fmla="*/ 22155 h 605874"/>
                  <a:gd name="connsiteX62" fmla="*/ 325622 w 606862"/>
                  <a:gd name="connsiteY62" fmla="*/ 48574 h 605874"/>
                  <a:gd name="connsiteX63" fmla="*/ 558209 w 606862"/>
                  <a:gd name="connsiteY63" fmla="*/ 280782 h 605874"/>
                  <a:gd name="connsiteX64" fmla="*/ 584671 w 606862"/>
                  <a:gd name="connsiteY64" fmla="*/ 280782 h 605874"/>
                  <a:gd name="connsiteX65" fmla="*/ 606862 w 606862"/>
                  <a:gd name="connsiteY65" fmla="*/ 302937 h 605874"/>
                  <a:gd name="connsiteX66" fmla="*/ 584671 w 606862"/>
                  <a:gd name="connsiteY66" fmla="*/ 325092 h 605874"/>
                  <a:gd name="connsiteX67" fmla="*/ 558209 w 606862"/>
                  <a:gd name="connsiteY67" fmla="*/ 325092 h 605874"/>
                  <a:gd name="connsiteX68" fmla="*/ 325622 w 606862"/>
                  <a:gd name="connsiteY68" fmla="*/ 557300 h 605874"/>
                  <a:gd name="connsiteX69" fmla="*/ 325622 w 606862"/>
                  <a:gd name="connsiteY69" fmla="*/ 583719 h 605874"/>
                  <a:gd name="connsiteX70" fmla="*/ 303431 w 606862"/>
                  <a:gd name="connsiteY70" fmla="*/ 605874 h 605874"/>
                  <a:gd name="connsiteX71" fmla="*/ 281240 w 606862"/>
                  <a:gd name="connsiteY71" fmla="*/ 583719 h 605874"/>
                  <a:gd name="connsiteX72" fmla="*/ 281240 w 606862"/>
                  <a:gd name="connsiteY72" fmla="*/ 557300 h 605874"/>
                  <a:gd name="connsiteX73" fmla="*/ 48653 w 606862"/>
                  <a:gd name="connsiteY73" fmla="*/ 325092 h 605874"/>
                  <a:gd name="connsiteX74" fmla="*/ 22191 w 606862"/>
                  <a:gd name="connsiteY74" fmla="*/ 325092 h 605874"/>
                  <a:gd name="connsiteX75" fmla="*/ 0 w 606862"/>
                  <a:gd name="connsiteY75" fmla="*/ 302937 h 605874"/>
                  <a:gd name="connsiteX76" fmla="*/ 22191 w 606862"/>
                  <a:gd name="connsiteY76" fmla="*/ 280782 h 605874"/>
                  <a:gd name="connsiteX77" fmla="*/ 48653 w 606862"/>
                  <a:gd name="connsiteY77" fmla="*/ 280782 h 605874"/>
                  <a:gd name="connsiteX78" fmla="*/ 281240 w 606862"/>
                  <a:gd name="connsiteY78" fmla="*/ 48574 h 605874"/>
                  <a:gd name="connsiteX79" fmla="*/ 281240 w 606862"/>
                  <a:gd name="connsiteY79" fmla="*/ 22155 h 605874"/>
                  <a:gd name="connsiteX80" fmla="*/ 303431 w 606862"/>
                  <a:gd name="connsiteY80" fmla="*/ 0 h 6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6862" h="605874">
                    <a:moveTo>
                      <a:pt x="298661" y="216068"/>
                    </a:moveTo>
                    <a:cubicBezTo>
                      <a:pt x="293648" y="216160"/>
                      <a:pt x="292719" y="216995"/>
                      <a:pt x="292627" y="222186"/>
                    </a:cubicBezTo>
                    <a:lnTo>
                      <a:pt x="292627" y="229140"/>
                    </a:lnTo>
                    <a:cubicBezTo>
                      <a:pt x="292627" y="235908"/>
                      <a:pt x="292627" y="235815"/>
                      <a:pt x="286035" y="238133"/>
                    </a:cubicBezTo>
                    <a:cubicBezTo>
                      <a:pt x="270252" y="243974"/>
                      <a:pt x="260411" y="254728"/>
                      <a:pt x="259483" y="271879"/>
                    </a:cubicBezTo>
                    <a:cubicBezTo>
                      <a:pt x="258554" y="287084"/>
                      <a:pt x="266539" y="297375"/>
                      <a:pt x="278979" y="304884"/>
                    </a:cubicBezTo>
                    <a:cubicBezTo>
                      <a:pt x="286685" y="309613"/>
                      <a:pt x="295226" y="312301"/>
                      <a:pt x="303396" y="315917"/>
                    </a:cubicBezTo>
                    <a:cubicBezTo>
                      <a:pt x="306645" y="317308"/>
                      <a:pt x="309616" y="318884"/>
                      <a:pt x="312309" y="321109"/>
                    </a:cubicBezTo>
                    <a:cubicBezTo>
                      <a:pt x="320200" y="327691"/>
                      <a:pt x="318715" y="338446"/>
                      <a:pt x="309431" y="342525"/>
                    </a:cubicBezTo>
                    <a:cubicBezTo>
                      <a:pt x="304417" y="344750"/>
                      <a:pt x="299218" y="345214"/>
                      <a:pt x="293741" y="344565"/>
                    </a:cubicBezTo>
                    <a:cubicBezTo>
                      <a:pt x="285292" y="343452"/>
                      <a:pt x="277401" y="341412"/>
                      <a:pt x="269881" y="337426"/>
                    </a:cubicBezTo>
                    <a:cubicBezTo>
                      <a:pt x="265517" y="335108"/>
                      <a:pt x="264125" y="335664"/>
                      <a:pt x="262639" y="340485"/>
                    </a:cubicBezTo>
                    <a:cubicBezTo>
                      <a:pt x="261340" y="344750"/>
                      <a:pt x="260226" y="348829"/>
                      <a:pt x="259111" y="353001"/>
                    </a:cubicBezTo>
                    <a:cubicBezTo>
                      <a:pt x="257440" y="358564"/>
                      <a:pt x="258090" y="359955"/>
                      <a:pt x="263382" y="362550"/>
                    </a:cubicBezTo>
                    <a:cubicBezTo>
                      <a:pt x="270252" y="365888"/>
                      <a:pt x="277494" y="367464"/>
                      <a:pt x="284921" y="368669"/>
                    </a:cubicBezTo>
                    <a:cubicBezTo>
                      <a:pt x="290770" y="369596"/>
                      <a:pt x="291048" y="369782"/>
                      <a:pt x="291048" y="375901"/>
                    </a:cubicBezTo>
                    <a:cubicBezTo>
                      <a:pt x="291141" y="378589"/>
                      <a:pt x="291141" y="381278"/>
                      <a:pt x="291141" y="384059"/>
                    </a:cubicBezTo>
                    <a:cubicBezTo>
                      <a:pt x="291141" y="387490"/>
                      <a:pt x="292719" y="389437"/>
                      <a:pt x="296340" y="389622"/>
                    </a:cubicBezTo>
                    <a:cubicBezTo>
                      <a:pt x="300425" y="389715"/>
                      <a:pt x="304417" y="389715"/>
                      <a:pt x="308502" y="389622"/>
                    </a:cubicBezTo>
                    <a:cubicBezTo>
                      <a:pt x="311659" y="389437"/>
                      <a:pt x="313423" y="387768"/>
                      <a:pt x="313423" y="384430"/>
                    </a:cubicBezTo>
                    <a:cubicBezTo>
                      <a:pt x="313423" y="380722"/>
                      <a:pt x="313516" y="376828"/>
                      <a:pt x="313423" y="373119"/>
                    </a:cubicBezTo>
                    <a:cubicBezTo>
                      <a:pt x="313330" y="369411"/>
                      <a:pt x="314908" y="367464"/>
                      <a:pt x="318622" y="366444"/>
                    </a:cubicBezTo>
                    <a:cubicBezTo>
                      <a:pt x="327070" y="364127"/>
                      <a:pt x="334219" y="359584"/>
                      <a:pt x="339789" y="352909"/>
                    </a:cubicBezTo>
                    <a:cubicBezTo>
                      <a:pt x="355108" y="334366"/>
                      <a:pt x="349352" y="307017"/>
                      <a:pt x="327256" y="294872"/>
                    </a:cubicBezTo>
                    <a:cubicBezTo>
                      <a:pt x="320479" y="291071"/>
                      <a:pt x="313144" y="288197"/>
                      <a:pt x="305996" y="285230"/>
                    </a:cubicBezTo>
                    <a:cubicBezTo>
                      <a:pt x="301911" y="283561"/>
                      <a:pt x="297826" y="281521"/>
                      <a:pt x="294391" y="278740"/>
                    </a:cubicBezTo>
                    <a:cubicBezTo>
                      <a:pt x="287428" y="273177"/>
                      <a:pt x="288635" y="264277"/>
                      <a:pt x="296804" y="260661"/>
                    </a:cubicBezTo>
                    <a:cubicBezTo>
                      <a:pt x="299218" y="259642"/>
                      <a:pt x="301539" y="259271"/>
                      <a:pt x="304046" y="259178"/>
                    </a:cubicBezTo>
                    <a:cubicBezTo>
                      <a:pt x="313423" y="258715"/>
                      <a:pt x="322335" y="260383"/>
                      <a:pt x="330877" y="264463"/>
                    </a:cubicBezTo>
                    <a:cubicBezTo>
                      <a:pt x="335054" y="266595"/>
                      <a:pt x="336447" y="265946"/>
                      <a:pt x="337932" y="261496"/>
                    </a:cubicBezTo>
                    <a:cubicBezTo>
                      <a:pt x="339511" y="256860"/>
                      <a:pt x="340811" y="252132"/>
                      <a:pt x="342110" y="247404"/>
                    </a:cubicBezTo>
                    <a:cubicBezTo>
                      <a:pt x="343039" y="244344"/>
                      <a:pt x="341925" y="242212"/>
                      <a:pt x="338954" y="240914"/>
                    </a:cubicBezTo>
                    <a:cubicBezTo>
                      <a:pt x="333476" y="238411"/>
                      <a:pt x="327813" y="236649"/>
                      <a:pt x="321964" y="235815"/>
                    </a:cubicBezTo>
                    <a:cubicBezTo>
                      <a:pt x="314258" y="234702"/>
                      <a:pt x="314258" y="234610"/>
                      <a:pt x="314258" y="226915"/>
                    </a:cubicBezTo>
                    <a:cubicBezTo>
                      <a:pt x="314258" y="216068"/>
                      <a:pt x="314258" y="216068"/>
                      <a:pt x="303396" y="216068"/>
                    </a:cubicBezTo>
                    <a:close/>
                    <a:moveTo>
                      <a:pt x="303396" y="176202"/>
                    </a:moveTo>
                    <a:cubicBezTo>
                      <a:pt x="373490" y="176202"/>
                      <a:pt x="430308" y="232941"/>
                      <a:pt x="430308" y="302937"/>
                    </a:cubicBezTo>
                    <a:cubicBezTo>
                      <a:pt x="430308" y="372934"/>
                      <a:pt x="373490" y="429673"/>
                      <a:pt x="303396" y="429673"/>
                    </a:cubicBezTo>
                    <a:cubicBezTo>
                      <a:pt x="233302" y="429673"/>
                      <a:pt x="176484" y="372934"/>
                      <a:pt x="176484" y="302937"/>
                    </a:cubicBezTo>
                    <a:cubicBezTo>
                      <a:pt x="176484" y="232941"/>
                      <a:pt x="233302" y="176202"/>
                      <a:pt x="303396" y="176202"/>
                    </a:cubicBezTo>
                    <a:close/>
                    <a:moveTo>
                      <a:pt x="281240" y="91493"/>
                    </a:moveTo>
                    <a:cubicBezTo>
                      <a:pt x="181334" y="101690"/>
                      <a:pt x="101855" y="181039"/>
                      <a:pt x="91642" y="280782"/>
                    </a:cubicBezTo>
                    <a:lnTo>
                      <a:pt x="118104" y="280782"/>
                    </a:lnTo>
                    <a:cubicBezTo>
                      <a:pt x="130360" y="280782"/>
                      <a:pt x="140295" y="290701"/>
                      <a:pt x="140295" y="302937"/>
                    </a:cubicBezTo>
                    <a:cubicBezTo>
                      <a:pt x="140295" y="315173"/>
                      <a:pt x="130360" y="325092"/>
                      <a:pt x="118104" y="325092"/>
                    </a:cubicBezTo>
                    <a:lnTo>
                      <a:pt x="91642" y="325092"/>
                    </a:lnTo>
                    <a:cubicBezTo>
                      <a:pt x="101855" y="424835"/>
                      <a:pt x="181334" y="504184"/>
                      <a:pt x="281240" y="514381"/>
                    </a:cubicBezTo>
                    <a:lnTo>
                      <a:pt x="281240" y="487962"/>
                    </a:lnTo>
                    <a:cubicBezTo>
                      <a:pt x="281240" y="475726"/>
                      <a:pt x="291175" y="465807"/>
                      <a:pt x="303431" y="465807"/>
                    </a:cubicBezTo>
                    <a:cubicBezTo>
                      <a:pt x="315687" y="465807"/>
                      <a:pt x="325622" y="475726"/>
                      <a:pt x="325622" y="487962"/>
                    </a:cubicBezTo>
                    <a:lnTo>
                      <a:pt x="325622" y="514381"/>
                    </a:lnTo>
                    <a:cubicBezTo>
                      <a:pt x="425528" y="504184"/>
                      <a:pt x="505007" y="424835"/>
                      <a:pt x="515220" y="325092"/>
                    </a:cubicBezTo>
                    <a:lnTo>
                      <a:pt x="488758" y="325092"/>
                    </a:lnTo>
                    <a:cubicBezTo>
                      <a:pt x="476502" y="325092"/>
                      <a:pt x="466567" y="315173"/>
                      <a:pt x="466567" y="302937"/>
                    </a:cubicBezTo>
                    <a:cubicBezTo>
                      <a:pt x="466567" y="290701"/>
                      <a:pt x="476502" y="280782"/>
                      <a:pt x="488758" y="280782"/>
                    </a:cubicBezTo>
                    <a:lnTo>
                      <a:pt x="515220" y="280782"/>
                    </a:lnTo>
                    <a:cubicBezTo>
                      <a:pt x="505007" y="181039"/>
                      <a:pt x="425528" y="101690"/>
                      <a:pt x="325622" y="91493"/>
                    </a:cubicBezTo>
                    <a:lnTo>
                      <a:pt x="325622" y="117912"/>
                    </a:lnTo>
                    <a:cubicBezTo>
                      <a:pt x="325622" y="130148"/>
                      <a:pt x="315687" y="140067"/>
                      <a:pt x="303431" y="140067"/>
                    </a:cubicBezTo>
                    <a:cubicBezTo>
                      <a:pt x="291175" y="140067"/>
                      <a:pt x="281240" y="130148"/>
                      <a:pt x="281240" y="117912"/>
                    </a:cubicBezTo>
                    <a:close/>
                    <a:moveTo>
                      <a:pt x="303431" y="0"/>
                    </a:moveTo>
                    <a:cubicBezTo>
                      <a:pt x="315687" y="0"/>
                      <a:pt x="325622" y="9919"/>
                      <a:pt x="325622" y="22155"/>
                    </a:cubicBezTo>
                    <a:lnTo>
                      <a:pt x="325622" y="48574"/>
                    </a:lnTo>
                    <a:cubicBezTo>
                      <a:pt x="449111" y="59234"/>
                      <a:pt x="547531" y="157494"/>
                      <a:pt x="558209" y="280782"/>
                    </a:cubicBezTo>
                    <a:lnTo>
                      <a:pt x="584671" y="280782"/>
                    </a:lnTo>
                    <a:cubicBezTo>
                      <a:pt x="596834" y="280782"/>
                      <a:pt x="606862" y="290701"/>
                      <a:pt x="606862" y="302937"/>
                    </a:cubicBezTo>
                    <a:cubicBezTo>
                      <a:pt x="606862" y="315173"/>
                      <a:pt x="596927" y="325092"/>
                      <a:pt x="584671" y="325092"/>
                    </a:cubicBezTo>
                    <a:lnTo>
                      <a:pt x="558209" y="325092"/>
                    </a:lnTo>
                    <a:cubicBezTo>
                      <a:pt x="547531" y="448380"/>
                      <a:pt x="449111" y="546640"/>
                      <a:pt x="325622" y="557300"/>
                    </a:cubicBezTo>
                    <a:lnTo>
                      <a:pt x="325622" y="583719"/>
                    </a:lnTo>
                    <a:cubicBezTo>
                      <a:pt x="325622" y="595955"/>
                      <a:pt x="315687" y="605874"/>
                      <a:pt x="303431" y="605874"/>
                    </a:cubicBezTo>
                    <a:cubicBezTo>
                      <a:pt x="291175" y="605874"/>
                      <a:pt x="281240" y="595955"/>
                      <a:pt x="281240" y="583719"/>
                    </a:cubicBezTo>
                    <a:lnTo>
                      <a:pt x="281240" y="557300"/>
                    </a:lnTo>
                    <a:cubicBezTo>
                      <a:pt x="157751" y="546640"/>
                      <a:pt x="59331" y="448380"/>
                      <a:pt x="48653" y="325092"/>
                    </a:cubicBezTo>
                    <a:lnTo>
                      <a:pt x="22191" y="325092"/>
                    </a:lnTo>
                    <a:cubicBezTo>
                      <a:pt x="9935" y="325092"/>
                      <a:pt x="0" y="315173"/>
                      <a:pt x="0" y="302937"/>
                    </a:cubicBezTo>
                    <a:cubicBezTo>
                      <a:pt x="0" y="290701"/>
                      <a:pt x="9935" y="280782"/>
                      <a:pt x="22191" y="280782"/>
                    </a:cubicBezTo>
                    <a:lnTo>
                      <a:pt x="48653" y="280782"/>
                    </a:lnTo>
                    <a:cubicBezTo>
                      <a:pt x="59331" y="157494"/>
                      <a:pt x="157751" y="59234"/>
                      <a:pt x="281240" y="48574"/>
                    </a:cubicBezTo>
                    <a:lnTo>
                      <a:pt x="281240" y="22155"/>
                    </a:lnTo>
                    <a:cubicBezTo>
                      <a:pt x="281240" y="9919"/>
                      <a:pt x="291175" y="0"/>
                      <a:pt x="303431" y="0"/>
                    </a:cubicBezTo>
                    <a:close/>
                  </a:path>
                </a:pathLst>
              </a:custGeom>
              <a:solidFill>
                <a:schemeClr val="bg1"/>
              </a:solidFill>
              <a:ln>
                <a:noFill/>
              </a:ln>
            </p:spPr>
            <p:txBody>
              <a:bodyPr wrap="square" lIns="91440" tIns="45720" rIns="91440" bIns="45720" anchor="ctr">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sp>
        <p:nvSpPr>
          <p:cNvPr id="21" name="MH_Title_1"/>
          <p:cNvSpPr/>
          <p:nvPr>
            <p:custDataLst>
              <p:tags r:id="rId4"/>
            </p:custDataLst>
          </p:nvPr>
        </p:nvSpPr>
        <p:spPr>
          <a:xfrm>
            <a:off x="3559331" y="1513898"/>
            <a:ext cx="727955" cy="6136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r>
              <a:rPr lang="zh-CN" altLang="en-US" sz="2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合作</a:t>
            </a:r>
            <a:endParaRPr lang="zh-CN" altLang="en-US" sz="2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MH_Title_1"/>
          <p:cNvSpPr/>
          <p:nvPr>
            <p:custDataLst>
              <p:tags r:id="rId5"/>
            </p:custDataLst>
          </p:nvPr>
        </p:nvSpPr>
        <p:spPr>
          <a:xfrm>
            <a:off x="3577491" y="3919656"/>
            <a:ext cx="727955" cy="6136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a:r>
              <a:rPr lang="zh-CN" altLang="en-US" sz="2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使命</a:t>
            </a:r>
            <a:endParaRPr lang="zh-CN" altLang="en-US" sz="22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53" presetClass="entr" presetSubtype="16" fill="hold" grpId="0" nodeType="afterEffect">
                                  <p:stCondLst>
                                    <p:cond delay="0"/>
                                  </p:stCondLst>
                                  <p:iterate type="lt">
                                    <p:tmPct val="5000"/>
                                  </p:iterate>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2099"/>
                            </p:stCondLst>
                            <p:childTnLst>
                              <p:par>
                                <p:cTn id="19" presetID="2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99"/>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3099"/>
                            </p:stCondLst>
                            <p:childTnLst>
                              <p:par>
                                <p:cTn id="27" presetID="53" presetClass="entr" presetSubtype="16" fill="hold" grpId="0" nodeType="afterEffect">
                                  <p:stCondLst>
                                    <p:cond delay="0"/>
                                  </p:stCondLst>
                                  <p:iterate type="lt">
                                    <p:tmPct val="5000"/>
                                  </p:iterate>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3925"/>
                            </p:stCondLst>
                            <p:childTnLst>
                              <p:par>
                                <p:cTn id="33" presetID="53" presetClass="entr" presetSubtype="16" fill="hold" grpId="0" nodeType="afterEffect">
                                  <p:stCondLst>
                                    <p:cond delay="0"/>
                                  </p:stCondLst>
                                  <p:iterate type="lt">
                                    <p:tmPct val="5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par>
                          <p:cTn id="38" fill="hold">
                            <p:stCondLst>
                              <p:cond delay="4900"/>
                            </p:stCondLst>
                            <p:childTnLst>
                              <p:par>
                                <p:cTn id="39" presetID="22" presetClass="entr" presetSubtype="4"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childTnLst>
                          </p:cTn>
                        </p:par>
                        <p:par>
                          <p:cTn id="42" fill="hold">
                            <p:stCondLst>
                              <p:cond delay="54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5900"/>
                            </p:stCondLst>
                            <p:childTnLst>
                              <p:par>
                                <p:cTn id="49" presetID="53" presetClass="entr" presetSubtype="16"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par>
                          <p:cTn id="54" fill="hold">
                            <p:stCondLst>
                              <p:cond delay="6400"/>
                            </p:stCondLst>
                            <p:childTnLst>
                              <p:par>
                                <p:cTn id="55" presetID="22" presetClass="entr" presetSubtype="1"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up)">
                                      <p:cBhvr>
                                        <p:cTn id="57" dur="500"/>
                                        <p:tgtEl>
                                          <p:spTgt spid="26"/>
                                        </p:tgtEl>
                                      </p:cBhvr>
                                    </p:animEffect>
                                  </p:childTnLst>
                                </p:cTn>
                              </p:par>
                            </p:childTnLst>
                          </p:cTn>
                        </p:par>
                        <p:par>
                          <p:cTn id="58" fill="hold">
                            <p:stCondLst>
                              <p:cond delay="6900"/>
                            </p:stCondLst>
                            <p:childTnLst>
                              <p:par>
                                <p:cTn id="59" presetID="53" presetClass="entr" presetSubtype="16"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par>
                          <p:cTn id="64" fill="hold">
                            <p:stCondLst>
                              <p:cond delay="7400"/>
                            </p:stCondLst>
                            <p:childTnLst>
                              <p:par>
                                <p:cTn id="65" presetID="53" presetClass="entr" presetSubtype="16"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4" grpId="0"/>
      <p:bldP spid="15" grpId="0"/>
      <p:bldP spid="20" grpId="0" bldLvl="0" animBg="1"/>
      <p:bldP spid="22" grpId="0" bldLvl="0" animBg="1"/>
      <p:bldP spid="21" grpId="0" bldLvl="0" animBg="1"/>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团队介绍</a:t>
            </a:r>
            <a:endParaRPr lang="zh-CN" altLang="en-US" dirty="0"/>
          </a:p>
        </p:txBody>
      </p:sp>
      <p:sp>
        <p:nvSpPr>
          <p:cNvPr id="3" name="矩形 2"/>
          <p:cNvSpPr/>
          <p:nvPr/>
        </p:nvSpPr>
        <p:spPr>
          <a:xfrm>
            <a:off x="2320190" y="1843087"/>
            <a:ext cx="1871662" cy="1871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rPr>
              <a:t>袁永泽</a:t>
            </a:r>
            <a:endParaRPr lang="en-US" altLang="zh-CN" sz="2000" b="1" dirty="0" smtClean="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400" dirty="0" smtClean="0">
                <a:latin typeface="微软雅黑" panose="020B0503020204020204" pitchFamily="34" charset="-122"/>
                <a:ea typeface="微软雅黑" panose="020B0503020204020204" pitchFamily="34" charset="-122"/>
                <a:sym typeface="微软雅黑" panose="020B0503020204020204" pitchFamily="34" charset="-122"/>
              </a:rPr>
              <a:t>ENGLISH NAME</a:t>
            </a:r>
            <a:endParaRPr lang="en-US" altLang="zh-CN" sz="1400" dirty="0" smtClean="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总经理</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6063514" y="1843087"/>
            <a:ext cx="1871662" cy="1871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史</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鹏</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ENGLISH NAME</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销售经理</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9806838" y="1843087"/>
            <a:ext cx="1871662" cy="1871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曾照兰</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ENGLISH NAME</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生产部长</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48528" y="3714749"/>
            <a:ext cx="1871662" cy="1871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袁永刚</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ENGLISH NAME</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采购经理</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p:cNvSpPr/>
          <p:nvPr/>
        </p:nvSpPr>
        <p:spPr>
          <a:xfrm>
            <a:off x="4191852" y="3714749"/>
            <a:ext cx="1871662" cy="1871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李必恒</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ENGLISH NAME</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质检</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p:cNvSpPr/>
          <p:nvPr/>
        </p:nvSpPr>
        <p:spPr>
          <a:xfrm>
            <a:off x="7935176" y="3714749"/>
            <a:ext cx="1871662" cy="1871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苏爱娣</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ENGLISH NAME</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财务主管</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ïṥľiḑê"/>
          <p:cNvSpPr/>
          <p:nvPr/>
        </p:nvSpPr>
        <p:spPr>
          <a:xfrm>
            <a:off x="1268095" y="2569210"/>
            <a:ext cx="408305" cy="41910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2C5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5" name="ïṥľiḑê"/>
          <p:cNvSpPr/>
          <p:nvPr/>
        </p:nvSpPr>
        <p:spPr>
          <a:xfrm>
            <a:off x="4996180" y="2569210"/>
            <a:ext cx="408305" cy="41910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2C5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6" name="ïṥľiḑê"/>
          <p:cNvSpPr/>
          <p:nvPr/>
        </p:nvSpPr>
        <p:spPr>
          <a:xfrm>
            <a:off x="8724265" y="2569210"/>
            <a:ext cx="408305" cy="41910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2C5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7" name="ïṥľiḑê"/>
          <p:cNvSpPr/>
          <p:nvPr/>
        </p:nvSpPr>
        <p:spPr>
          <a:xfrm>
            <a:off x="3051810" y="4441190"/>
            <a:ext cx="408305" cy="41910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2C5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8" name="ïṥľiḑê"/>
          <p:cNvSpPr/>
          <p:nvPr/>
        </p:nvSpPr>
        <p:spPr>
          <a:xfrm>
            <a:off x="6795135" y="4441190"/>
            <a:ext cx="408305" cy="41910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rgbClr val="2C5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childTnLst>
                          </p:cTn>
                        </p:par>
                        <p:par>
                          <p:cTn id="19" fill="hold">
                            <p:stCondLst>
                              <p:cond delay="1500"/>
                            </p:stCondLst>
                            <p:childTnLst>
                              <p:par>
                                <p:cTn id="20" presetID="1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ppt_x</p:attrName>
                                        </p:attrNameLst>
                                      </p:cBhvr>
                                      <p:tavLst>
                                        <p:tav tm="0">
                                          <p:val>
                                            <p:strVal val="#ppt_x+#ppt_w*1.125000"/>
                                          </p:val>
                                        </p:tav>
                                        <p:tav tm="100000">
                                          <p:val>
                                            <p:strVal val="#ppt_x"/>
                                          </p:val>
                                        </p:tav>
                                      </p:tavLst>
                                    </p:anim>
                                    <p:animEffect transition="in" filter="wipe(left)">
                                      <p:cBhvr>
                                        <p:cTn id="23" dur="500"/>
                                        <p:tgtEl>
                                          <p:spTgt spid="6"/>
                                        </p:tgtEl>
                                      </p:cBhvr>
                                    </p:animEffect>
                                  </p:childTnLst>
                                </p:cTn>
                              </p:par>
                            </p:childTnLst>
                          </p:cTn>
                        </p:par>
                        <p:par>
                          <p:cTn id="24" fill="hold">
                            <p:stCondLst>
                              <p:cond delay="2000"/>
                            </p:stCondLst>
                            <p:childTnLst>
                              <p:par>
                                <p:cTn id="25" presetID="1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ppt_x</p:attrName>
                                        </p:attrNameLst>
                                      </p:cBhvr>
                                      <p:tavLst>
                                        <p:tav tm="0">
                                          <p:val>
                                            <p:strVal val="#ppt_x+#ppt_w*1.125000"/>
                                          </p:val>
                                        </p:tav>
                                        <p:tav tm="100000">
                                          <p:val>
                                            <p:strVal val="#ppt_x"/>
                                          </p:val>
                                        </p:tav>
                                      </p:tavLst>
                                    </p:anim>
                                    <p:animEffect transition="in" filter="wipe(left)">
                                      <p:cBhvr>
                                        <p:cTn id="28" dur="500"/>
                                        <p:tgtEl>
                                          <p:spTgt spid="7"/>
                                        </p:tgtEl>
                                      </p:cBhvr>
                                    </p:animEffect>
                                  </p:childTnLst>
                                </p:cTn>
                              </p:par>
                            </p:childTnLst>
                          </p:cTn>
                        </p:par>
                        <p:par>
                          <p:cTn id="29" fill="hold">
                            <p:stCondLst>
                              <p:cond delay="2500"/>
                            </p:stCondLst>
                            <p:childTnLst>
                              <p:par>
                                <p:cTn id="30" presetID="1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ppt_x</p:attrName>
                                        </p:attrNameLst>
                                      </p:cBhvr>
                                      <p:tavLst>
                                        <p:tav tm="0">
                                          <p:val>
                                            <p:strVal val="#ppt_x+#ppt_w*1.125000"/>
                                          </p:val>
                                        </p:tav>
                                        <p:tav tm="100000">
                                          <p:val>
                                            <p:strVal val="#ppt_x"/>
                                          </p:val>
                                        </p:tav>
                                      </p:tavLst>
                                    </p:anim>
                                    <p:animEffect transition="in" filter="wipe(left)">
                                      <p:cBhvr>
                                        <p:cTn id="33" dur="500"/>
                                        <p:tgtEl>
                                          <p:spTgt spid="8"/>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 calcmode="lin" valueType="num">
                                      <p:cBhvr>
                                        <p:cTn id="38" dur="500" fill="hold"/>
                                        <p:tgtEl>
                                          <p:spTgt spid="20"/>
                                        </p:tgtEl>
                                        <p:attrNameLst>
                                          <p:attrName>style.rotation</p:attrName>
                                        </p:attrNameLst>
                                      </p:cBhvr>
                                      <p:tavLst>
                                        <p:tav tm="0">
                                          <p:val>
                                            <p:fltVal val="360"/>
                                          </p:val>
                                        </p:tav>
                                        <p:tav tm="100000">
                                          <p:val>
                                            <p:fltVal val="0"/>
                                          </p:val>
                                        </p:tav>
                                      </p:tavLst>
                                    </p:anim>
                                    <p:animEffect transition="in" filter="fade">
                                      <p:cBhvr>
                                        <p:cTn id="39" dur="500"/>
                                        <p:tgtEl>
                                          <p:spTgt spid="20"/>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 calcmode="lin" valueType="num">
                                      <p:cBhvr>
                                        <p:cTn id="44" dur="500" fill="hold"/>
                                        <p:tgtEl>
                                          <p:spTgt spid="15"/>
                                        </p:tgtEl>
                                        <p:attrNameLst>
                                          <p:attrName>style.rotation</p:attrName>
                                        </p:attrNameLst>
                                      </p:cBhvr>
                                      <p:tavLst>
                                        <p:tav tm="0">
                                          <p:val>
                                            <p:fltVal val="360"/>
                                          </p:val>
                                        </p:tav>
                                        <p:tav tm="100000">
                                          <p:val>
                                            <p:fltVal val="0"/>
                                          </p:val>
                                        </p:tav>
                                      </p:tavLst>
                                    </p:anim>
                                    <p:animEffect transition="in" filter="fade">
                                      <p:cBhvr>
                                        <p:cTn id="45" dur="500"/>
                                        <p:tgtEl>
                                          <p:spTgt spid="15"/>
                                        </p:tgtEl>
                                      </p:cBhvr>
                                    </p:animEffect>
                                  </p:childTnLst>
                                </p:cTn>
                              </p:par>
                              <p:par>
                                <p:cTn id="46" presetID="49" presetClass="entr" presetSubtype="0" decel="10000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 calcmode="lin" valueType="num">
                                      <p:cBhvr>
                                        <p:cTn id="50" dur="500" fill="hold"/>
                                        <p:tgtEl>
                                          <p:spTgt spid="16"/>
                                        </p:tgtEl>
                                        <p:attrNameLst>
                                          <p:attrName>style.rotation</p:attrName>
                                        </p:attrNameLst>
                                      </p:cBhvr>
                                      <p:tavLst>
                                        <p:tav tm="0">
                                          <p:val>
                                            <p:fltVal val="360"/>
                                          </p:val>
                                        </p:tav>
                                        <p:tav tm="100000">
                                          <p:val>
                                            <p:fltVal val="0"/>
                                          </p:val>
                                        </p:tav>
                                      </p:tavLst>
                                    </p:anim>
                                    <p:animEffect transition="in" filter="fade">
                                      <p:cBhvr>
                                        <p:cTn id="51" dur="500"/>
                                        <p:tgtEl>
                                          <p:spTgt spid="16"/>
                                        </p:tgtEl>
                                      </p:cBhvr>
                                    </p:animEffect>
                                  </p:childTnLst>
                                </p:cTn>
                              </p:par>
                              <p:par>
                                <p:cTn id="52" presetID="49" presetClass="entr" presetSubtype="0" decel="10000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 calcmode="lin" valueType="num">
                                      <p:cBhvr>
                                        <p:cTn id="56" dur="500" fill="hold"/>
                                        <p:tgtEl>
                                          <p:spTgt spid="17"/>
                                        </p:tgtEl>
                                        <p:attrNameLst>
                                          <p:attrName>style.rotation</p:attrName>
                                        </p:attrNameLst>
                                      </p:cBhvr>
                                      <p:tavLst>
                                        <p:tav tm="0">
                                          <p:val>
                                            <p:fltVal val="360"/>
                                          </p:val>
                                        </p:tav>
                                        <p:tav tm="100000">
                                          <p:val>
                                            <p:fltVal val="0"/>
                                          </p:val>
                                        </p:tav>
                                      </p:tavLst>
                                    </p:anim>
                                    <p:animEffect transition="in" filter="fade">
                                      <p:cBhvr>
                                        <p:cTn id="57" dur="500"/>
                                        <p:tgtEl>
                                          <p:spTgt spid="17"/>
                                        </p:tgtEl>
                                      </p:cBhvr>
                                    </p:animEffect>
                                  </p:childTnLst>
                                </p:cTn>
                              </p:par>
                              <p:par>
                                <p:cTn id="58" presetID="49" presetClass="entr" presetSubtype="0" decel="10000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 calcmode="lin" valueType="num">
                                      <p:cBhvr>
                                        <p:cTn id="62" dur="500" fill="hold"/>
                                        <p:tgtEl>
                                          <p:spTgt spid="18"/>
                                        </p:tgtEl>
                                        <p:attrNameLst>
                                          <p:attrName>style.rotation</p:attrName>
                                        </p:attrNameLst>
                                      </p:cBhvr>
                                      <p:tavLst>
                                        <p:tav tm="0">
                                          <p:val>
                                            <p:fltVal val="360"/>
                                          </p:val>
                                        </p:tav>
                                        <p:tav tm="100000">
                                          <p:val>
                                            <p:fltVal val="0"/>
                                          </p:val>
                                        </p:tav>
                                      </p:tavLst>
                                    </p:anim>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0" grpId="0" bldLvl="0" animBg="1"/>
      <p:bldP spid="15" grpId="0" bldLvl="0" animBg="1"/>
      <p:bldP spid="16" grpId="0" bldLvl="0" animBg="1"/>
      <p:bldP spid="17" grpId="0" bldLvl="0" animBg="1"/>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88" y="245923"/>
            <a:ext cx="2816924" cy="521970"/>
          </a:xfrm>
        </p:spPr>
        <p:txBody>
          <a:bodyPr/>
          <a:lstStyle/>
          <a:p>
            <a:r>
              <a:rPr lang="zh-CN" altLang="en-US" dirty="0"/>
              <a:t>生产流程</a:t>
            </a:r>
            <a:endParaRPr lang="zh-CN" altLang="en-US" dirty="0"/>
          </a:p>
        </p:txBody>
      </p:sp>
      <p:sp>
        <p:nvSpPr>
          <p:cNvPr id="100" name="文本框 99"/>
          <p:cNvSpPr txBox="1"/>
          <p:nvPr/>
        </p:nvSpPr>
        <p:spPr>
          <a:xfrm>
            <a:off x="4109720" y="1410335"/>
            <a:ext cx="3472180" cy="521970"/>
          </a:xfrm>
          <a:prstGeom prst="rect">
            <a:avLst/>
          </a:prstGeom>
          <a:noFill/>
          <a:ln w="9525">
            <a:noFill/>
          </a:ln>
        </p:spPr>
        <p:txBody>
          <a:bodyPr wrap="square">
            <a:spAutoFit/>
          </a:bodyPr>
          <a:p>
            <a:pPr indent="0" algn="ctr"/>
            <a:r>
              <a:rPr lang="zh-CN" sz="2800" b="0">
                <a:ln w="22225">
                  <a:solidFill>
                    <a:schemeClr val="accent2"/>
                  </a:solidFill>
                  <a:prstDash val="solid"/>
                </a:ln>
                <a:solidFill>
                  <a:schemeClr val="accent2">
                    <a:lumMod val="40000"/>
                    <a:lumOff val="60000"/>
                  </a:schemeClr>
                </a:solidFill>
                <a:effectLst/>
                <a:ea typeface="黑体" panose="02010609060101010101" charset="-122"/>
              </a:rPr>
              <a:t>产品内销生产流程图</a:t>
            </a:r>
            <a:endParaRPr lang="zh-CN" altLang="en-US" sz="2800" b="0">
              <a:ln w="22225">
                <a:solidFill>
                  <a:schemeClr val="accent2"/>
                </a:solidFill>
                <a:prstDash val="solid"/>
              </a:ln>
              <a:solidFill>
                <a:schemeClr val="accent2">
                  <a:lumMod val="40000"/>
                  <a:lumOff val="60000"/>
                </a:schemeClr>
              </a:solidFill>
              <a:effectLst/>
              <a:ea typeface="黑体" panose="02010609060101010101" charset="-122"/>
            </a:endParaRPr>
          </a:p>
        </p:txBody>
      </p:sp>
      <p:pic>
        <p:nvPicPr>
          <p:cNvPr id="22" name="图片 21"/>
          <p:cNvPicPr>
            <a:picLocks noChangeAspect="1"/>
          </p:cNvPicPr>
          <p:nvPr>
            <p:custDataLst>
              <p:tags r:id="rId1"/>
            </p:custDataLst>
          </p:nvPr>
        </p:nvPicPr>
        <p:blipFill>
          <a:blip r:embed="rId2"/>
          <a:stretch>
            <a:fillRect/>
          </a:stretch>
        </p:blipFill>
        <p:spPr>
          <a:xfrm>
            <a:off x="2169160" y="2179320"/>
            <a:ext cx="7353300" cy="2352675"/>
          </a:xfrm>
          <a:prstGeom prst="rect">
            <a:avLst/>
          </a:prstGeom>
        </p:spPr>
      </p:pic>
      <p:sp>
        <p:nvSpPr>
          <p:cNvPr id="24" name="iŝḷíďé"/>
          <p:cNvSpPr/>
          <p:nvPr/>
        </p:nvSpPr>
        <p:spPr>
          <a:xfrm>
            <a:off x="364880" y="4685967"/>
            <a:ext cx="11425356" cy="1634505"/>
          </a:xfrm>
          <a:prstGeom prst="roundRect">
            <a:avLst>
              <a:gd name="adj" fmla="val 0"/>
            </a:avLst>
          </a:prstGeom>
          <a:blipFill dpi="0" rotWithShape="1">
            <a:blip r:embed="rId3">
              <a:extLst>
                <a:ext uri="{28A0092B-C50C-407E-A947-70E740481C1C}">
                  <a14:useLocalDpi xmlns:a14="http://schemas.microsoft.com/office/drawing/2010/main" val="0"/>
                </a:ext>
              </a:extLst>
            </a:blip>
            <a:srcRect/>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88" y="245923"/>
            <a:ext cx="2816924" cy="521970"/>
          </a:xfrm>
        </p:spPr>
        <p:txBody>
          <a:bodyPr/>
          <a:lstStyle/>
          <a:p>
            <a:r>
              <a:rPr lang="zh-CN" altLang="en-US" dirty="0"/>
              <a:t>生产流程</a:t>
            </a:r>
            <a:endParaRPr lang="zh-CN" altLang="en-US" dirty="0"/>
          </a:p>
        </p:txBody>
      </p:sp>
      <p:sp>
        <p:nvSpPr>
          <p:cNvPr id="100" name="文本框 99"/>
          <p:cNvSpPr txBox="1"/>
          <p:nvPr/>
        </p:nvSpPr>
        <p:spPr>
          <a:xfrm>
            <a:off x="6264910" y="1410335"/>
            <a:ext cx="3472180" cy="521970"/>
          </a:xfrm>
          <a:prstGeom prst="rect">
            <a:avLst/>
          </a:prstGeom>
          <a:noFill/>
          <a:ln w="9525">
            <a:noFill/>
          </a:ln>
        </p:spPr>
        <p:txBody>
          <a:bodyPr wrap="square">
            <a:spAutoFit/>
          </a:bodyPr>
          <a:p>
            <a:pPr indent="0" algn="ctr"/>
            <a:r>
              <a:rPr lang="zh-CN" sz="2800" b="0">
                <a:ln w="22225">
                  <a:solidFill>
                    <a:schemeClr val="accent2"/>
                  </a:solidFill>
                  <a:prstDash val="solid"/>
                </a:ln>
                <a:solidFill>
                  <a:schemeClr val="accent2">
                    <a:lumMod val="40000"/>
                    <a:lumOff val="60000"/>
                  </a:schemeClr>
                </a:solidFill>
                <a:effectLst/>
                <a:ea typeface="黑体" panose="02010609060101010101" charset="-122"/>
              </a:rPr>
              <a:t>产品外销生产流程图</a:t>
            </a:r>
            <a:endParaRPr lang="zh-CN" sz="2800" b="0">
              <a:ln w="22225">
                <a:solidFill>
                  <a:schemeClr val="accent2"/>
                </a:solidFill>
                <a:prstDash val="solid"/>
              </a:ln>
              <a:solidFill>
                <a:schemeClr val="accent2">
                  <a:lumMod val="40000"/>
                  <a:lumOff val="60000"/>
                </a:schemeClr>
              </a:solidFill>
              <a:effectLst/>
              <a:ea typeface="黑体" panose="02010609060101010101" charset="-122"/>
            </a:endParaRPr>
          </a:p>
        </p:txBody>
      </p:sp>
      <p:pic>
        <p:nvPicPr>
          <p:cNvPr id="3" name="图片 2"/>
          <p:cNvPicPr>
            <a:picLocks noChangeAspect="1"/>
          </p:cNvPicPr>
          <p:nvPr/>
        </p:nvPicPr>
        <p:blipFill>
          <a:blip r:embed="rId1"/>
          <a:stretch>
            <a:fillRect/>
          </a:stretch>
        </p:blipFill>
        <p:spPr>
          <a:xfrm>
            <a:off x="3893185" y="2023110"/>
            <a:ext cx="7705725" cy="3876675"/>
          </a:xfrm>
          <a:prstGeom prst="rect">
            <a:avLst/>
          </a:prstGeom>
        </p:spPr>
      </p:pic>
      <p:grpSp>
        <p:nvGrpSpPr>
          <p:cNvPr id="27" name="íṥḷidé"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3175" y="3902818"/>
            <a:ext cx="3657600" cy="2959240"/>
            <a:chOff x="3208338" y="1082676"/>
            <a:chExt cx="5778501" cy="4675188"/>
          </a:xfrm>
        </p:grpSpPr>
        <p:sp>
          <p:nvSpPr>
            <p:cNvPr id="28" name="ïṥ1ídê"/>
            <p:cNvSpPr/>
            <p:nvPr/>
          </p:nvSpPr>
          <p:spPr bwMode="auto">
            <a:xfrm>
              <a:off x="5359401" y="2470151"/>
              <a:ext cx="3627438" cy="1822450"/>
            </a:xfrm>
            <a:custGeom>
              <a:avLst/>
              <a:gdLst>
                <a:gd name="T0" fmla="*/ 2285 w 2285"/>
                <a:gd name="T1" fmla="*/ 206 h 1148"/>
                <a:gd name="T2" fmla="*/ 1974 w 2285"/>
                <a:gd name="T3" fmla="*/ 0 h 1148"/>
                <a:gd name="T4" fmla="*/ 2003 w 2285"/>
                <a:gd name="T5" fmla="*/ 104 h 1148"/>
                <a:gd name="T6" fmla="*/ 0 w 2285"/>
                <a:gd name="T7" fmla="*/ 840 h 1148"/>
                <a:gd name="T8" fmla="*/ 0 w 2285"/>
                <a:gd name="T9" fmla="*/ 1148 h 1148"/>
                <a:gd name="T10" fmla="*/ 2098 w 2285"/>
                <a:gd name="T11" fmla="*/ 440 h 1148"/>
                <a:gd name="T12" fmla="*/ 2127 w 2285"/>
                <a:gd name="T13" fmla="*/ 542 h 1148"/>
                <a:gd name="T14" fmla="*/ 2285 w 2285"/>
                <a:gd name="T15" fmla="*/ 206 h 1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5" h="1148">
                  <a:moveTo>
                    <a:pt x="2285" y="206"/>
                  </a:moveTo>
                  <a:lnTo>
                    <a:pt x="1974" y="0"/>
                  </a:lnTo>
                  <a:lnTo>
                    <a:pt x="2003" y="104"/>
                  </a:lnTo>
                  <a:lnTo>
                    <a:pt x="0" y="840"/>
                  </a:lnTo>
                  <a:lnTo>
                    <a:pt x="0" y="1148"/>
                  </a:lnTo>
                  <a:lnTo>
                    <a:pt x="2098" y="440"/>
                  </a:lnTo>
                  <a:lnTo>
                    <a:pt x="2127" y="542"/>
                  </a:lnTo>
                  <a:lnTo>
                    <a:pt x="2285" y="206"/>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29" name="ïŝlîḋe"/>
            <p:cNvSpPr/>
            <p:nvPr/>
          </p:nvSpPr>
          <p:spPr bwMode="auto">
            <a:xfrm>
              <a:off x="3208338" y="3803651"/>
              <a:ext cx="3935413" cy="1954213"/>
            </a:xfrm>
            <a:custGeom>
              <a:avLst/>
              <a:gdLst>
                <a:gd name="T0" fmla="*/ 2479 w 2479"/>
                <a:gd name="T1" fmla="*/ 308 h 1231"/>
                <a:gd name="T2" fmla="*/ 0 w 2479"/>
                <a:gd name="T3" fmla="*/ 1231 h 1231"/>
                <a:gd name="T4" fmla="*/ 0 w 2479"/>
                <a:gd name="T5" fmla="*/ 1077 h 1231"/>
                <a:gd name="T6" fmla="*/ 2479 w 2479"/>
                <a:gd name="T7" fmla="*/ 0 h 1231"/>
                <a:gd name="T8" fmla="*/ 2479 w 2479"/>
                <a:gd name="T9" fmla="*/ 308 h 1231"/>
              </a:gdLst>
              <a:ahLst/>
              <a:cxnLst>
                <a:cxn ang="0">
                  <a:pos x="T0" y="T1"/>
                </a:cxn>
                <a:cxn ang="0">
                  <a:pos x="T2" y="T3"/>
                </a:cxn>
                <a:cxn ang="0">
                  <a:pos x="T4" y="T5"/>
                </a:cxn>
                <a:cxn ang="0">
                  <a:pos x="T6" y="T7"/>
                </a:cxn>
                <a:cxn ang="0">
                  <a:pos x="T8" y="T9"/>
                </a:cxn>
              </a:cxnLst>
              <a:rect l="0" t="0" r="r" b="b"/>
              <a:pathLst>
                <a:path w="2479" h="1231">
                  <a:moveTo>
                    <a:pt x="2479" y="308"/>
                  </a:moveTo>
                  <a:lnTo>
                    <a:pt x="0" y="1231"/>
                  </a:lnTo>
                  <a:lnTo>
                    <a:pt x="0" y="1077"/>
                  </a:lnTo>
                  <a:lnTo>
                    <a:pt x="2479" y="0"/>
                  </a:lnTo>
                  <a:lnTo>
                    <a:pt x="2479" y="308"/>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30" name="îṣḻïďê"/>
            <p:cNvSpPr/>
            <p:nvPr/>
          </p:nvSpPr>
          <p:spPr bwMode="auto">
            <a:xfrm>
              <a:off x="5548313" y="3803651"/>
              <a:ext cx="1595438" cy="695325"/>
            </a:xfrm>
            <a:custGeom>
              <a:avLst/>
              <a:gdLst>
                <a:gd name="T0" fmla="*/ 0 w 1005"/>
                <a:gd name="T1" fmla="*/ 438 h 438"/>
                <a:gd name="T2" fmla="*/ 659 w 1005"/>
                <a:gd name="T3" fmla="*/ 438 h 438"/>
                <a:gd name="T4" fmla="*/ 1005 w 1005"/>
                <a:gd name="T5" fmla="*/ 308 h 438"/>
                <a:gd name="T6" fmla="*/ 1005 w 1005"/>
                <a:gd name="T7" fmla="*/ 0 h 438"/>
                <a:gd name="T8" fmla="*/ 0 w 1005"/>
                <a:gd name="T9" fmla="*/ 438 h 438"/>
              </a:gdLst>
              <a:ahLst/>
              <a:cxnLst>
                <a:cxn ang="0">
                  <a:pos x="T0" y="T1"/>
                </a:cxn>
                <a:cxn ang="0">
                  <a:pos x="T2" y="T3"/>
                </a:cxn>
                <a:cxn ang="0">
                  <a:pos x="T4" y="T5"/>
                </a:cxn>
                <a:cxn ang="0">
                  <a:pos x="T6" y="T7"/>
                </a:cxn>
                <a:cxn ang="0">
                  <a:pos x="T8" y="T9"/>
                </a:cxn>
              </a:cxnLst>
              <a:rect l="0" t="0" r="r" b="b"/>
              <a:pathLst>
                <a:path w="1005" h="438">
                  <a:moveTo>
                    <a:pt x="0" y="438"/>
                  </a:moveTo>
                  <a:lnTo>
                    <a:pt x="659" y="438"/>
                  </a:lnTo>
                  <a:lnTo>
                    <a:pt x="1005" y="308"/>
                  </a:lnTo>
                  <a:lnTo>
                    <a:pt x="1005" y="0"/>
                  </a:lnTo>
                  <a:lnTo>
                    <a:pt x="0" y="438"/>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31" name="îś1îḑê"/>
            <p:cNvSpPr/>
            <p:nvPr/>
          </p:nvSpPr>
          <p:spPr bwMode="auto">
            <a:xfrm>
              <a:off x="5359401" y="3803651"/>
              <a:ext cx="1784350" cy="488950"/>
            </a:xfrm>
            <a:prstGeom prst="rect">
              <a:avLst/>
            </a:prstGeom>
            <a:solidFill>
              <a:srgbClr val="F2A16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92500" lnSpcReduction="20000"/>
            </a:bodyPr>
            <a:p>
              <a:pPr algn="ctr"/>
            </a:p>
          </p:txBody>
        </p:sp>
        <p:sp>
          <p:nvSpPr>
            <p:cNvPr id="32" name="îşliḋè"/>
            <p:cNvSpPr/>
            <p:nvPr/>
          </p:nvSpPr>
          <p:spPr bwMode="auto">
            <a:xfrm>
              <a:off x="7505701" y="2432051"/>
              <a:ext cx="419100" cy="525463"/>
            </a:xfrm>
            <a:custGeom>
              <a:avLst/>
              <a:gdLst>
                <a:gd name="T0" fmla="*/ 14 w 143"/>
                <a:gd name="T1" fmla="*/ 80 h 179"/>
                <a:gd name="T2" fmla="*/ 75 w 143"/>
                <a:gd name="T3" fmla="*/ 52 h 179"/>
                <a:gd name="T4" fmla="*/ 122 w 143"/>
                <a:gd name="T5" fmla="*/ 2 h 179"/>
                <a:gd name="T6" fmla="*/ 136 w 143"/>
                <a:gd name="T7" fmla="*/ 10 h 179"/>
                <a:gd name="T8" fmla="*/ 112 w 143"/>
                <a:gd name="T9" fmla="*/ 90 h 179"/>
                <a:gd name="T10" fmla="*/ 69 w 143"/>
                <a:gd name="T11" fmla="*/ 174 h 179"/>
                <a:gd name="T12" fmla="*/ 0 w 143"/>
                <a:gd name="T13" fmla="*/ 144 h 179"/>
                <a:gd name="T14" fmla="*/ 14 w 143"/>
                <a:gd name="T15" fmla="*/ 8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79">
                  <a:moveTo>
                    <a:pt x="14" y="80"/>
                  </a:moveTo>
                  <a:cubicBezTo>
                    <a:pt x="14" y="80"/>
                    <a:pt x="55" y="64"/>
                    <a:pt x="75" y="52"/>
                  </a:cubicBezTo>
                  <a:cubicBezTo>
                    <a:pt x="95" y="40"/>
                    <a:pt x="107" y="0"/>
                    <a:pt x="122" y="2"/>
                  </a:cubicBezTo>
                  <a:cubicBezTo>
                    <a:pt x="137" y="4"/>
                    <a:pt x="136" y="10"/>
                    <a:pt x="136" y="10"/>
                  </a:cubicBezTo>
                  <a:cubicBezTo>
                    <a:pt x="136" y="10"/>
                    <a:pt x="143" y="36"/>
                    <a:pt x="112" y="90"/>
                  </a:cubicBezTo>
                  <a:cubicBezTo>
                    <a:pt x="81" y="144"/>
                    <a:pt x="84" y="169"/>
                    <a:pt x="69" y="174"/>
                  </a:cubicBezTo>
                  <a:cubicBezTo>
                    <a:pt x="55" y="179"/>
                    <a:pt x="15" y="156"/>
                    <a:pt x="0" y="144"/>
                  </a:cubicBezTo>
                  <a:lnTo>
                    <a:pt x="14" y="80"/>
                  </a:ln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10000"/>
            </a:bodyPr>
            <a:p>
              <a:pPr algn="ctr"/>
            </a:p>
          </p:txBody>
        </p:sp>
        <p:sp>
          <p:nvSpPr>
            <p:cNvPr id="35" name="ïśliḍè"/>
            <p:cNvSpPr/>
            <p:nvPr/>
          </p:nvSpPr>
          <p:spPr bwMode="auto">
            <a:xfrm>
              <a:off x="7505701" y="2628901"/>
              <a:ext cx="134938" cy="296863"/>
            </a:xfrm>
            <a:custGeom>
              <a:avLst/>
              <a:gdLst>
                <a:gd name="T0" fmla="*/ 46 w 46"/>
                <a:gd name="T1" fmla="*/ 0 h 101"/>
                <a:gd name="T2" fmla="*/ 14 w 46"/>
                <a:gd name="T3" fmla="*/ 13 h 101"/>
                <a:gd name="T4" fmla="*/ 0 w 46"/>
                <a:gd name="T5" fmla="*/ 77 h 101"/>
                <a:gd name="T6" fmla="*/ 40 w 46"/>
                <a:gd name="T7" fmla="*/ 101 h 101"/>
                <a:gd name="T8" fmla="*/ 46 w 46"/>
                <a:gd name="T9" fmla="*/ 0 h 101"/>
              </a:gdLst>
              <a:ahLst/>
              <a:cxnLst>
                <a:cxn ang="0">
                  <a:pos x="T0" y="T1"/>
                </a:cxn>
                <a:cxn ang="0">
                  <a:pos x="T2" y="T3"/>
                </a:cxn>
                <a:cxn ang="0">
                  <a:pos x="T4" y="T5"/>
                </a:cxn>
                <a:cxn ang="0">
                  <a:pos x="T6" y="T7"/>
                </a:cxn>
                <a:cxn ang="0">
                  <a:pos x="T8" y="T9"/>
                </a:cxn>
              </a:cxnLst>
              <a:rect l="0" t="0" r="r" b="b"/>
              <a:pathLst>
                <a:path w="46" h="101">
                  <a:moveTo>
                    <a:pt x="46" y="0"/>
                  </a:moveTo>
                  <a:cubicBezTo>
                    <a:pt x="29" y="7"/>
                    <a:pt x="14" y="13"/>
                    <a:pt x="14" y="13"/>
                  </a:cubicBezTo>
                  <a:cubicBezTo>
                    <a:pt x="0" y="77"/>
                    <a:pt x="0" y="77"/>
                    <a:pt x="0" y="77"/>
                  </a:cubicBezTo>
                  <a:cubicBezTo>
                    <a:pt x="8" y="84"/>
                    <a:pt x="25" y="94"/>
                    <a:pt x="40" y="101"/>
                  </a:cubicBezTo>
                  <a:cubicBezTo>
                    <a:pt x="37" y="92"/>
                    <a:pt x="32" y="29"/>
                    <a:pt x="46" y="0"/>
                  </a:cubicBezTo>
                  <a:close/>
                </a:path>
              </a:pathLst>
            </a:custGeom>
            <a:solidFill>
              <a:srgbClr val="36353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p>
              <a:pPr algn="ctr"/>
            </a:p>
          </p:txBody>
        </p:sp>
        <p:sp>
          <p:nvSpPr>
            <p:cNvPr id="36" name="ïṥḻïḋé"/>
            <p:cNvSpPr/>
            <p:nvPr/>
          </p:nvSpPr>
          <p:spPr bwMode="auto">
            <a:xfrm>
              <a:off x="5965826" y="2365376"/>
              <a:ext cx="1592263" cy="584200"/>
            </a:xfrm>
            <a:custGeom>
              <a:avLst/>
              <a:gdLst>
                <a:gd name="T0" fmla="*/ 23 w 542"/>
                <a:gd name="T1" fmla="*/ 42 h 199"/>
                <a:gd name="T2" fmla="*/ 282 w 542"/>
                <a:gd name="T3" fmla="*/ 3 h 199"/>
                <a:gd name="T4" fmla="*/ 542 w 542"/>
                <a:gd name="T5" fmla="*/ 98 h 199"/>
                <a:gd name="T6" fmla="*/ 527 w 542"/>
                <a:gd name="T7" fmla="*/ 192 h 199"/>
                <a:gd name="T8" fmla="*/ 291 w 542"/>
                <a:gd name="T9" fmla="*/ 112 h 199"/>
                <a:gd name="T10" fmla="*/ 72 w 542"/>
                <a:gd name="T11" fmla="*/ 173 h 199"/>
                <a:gd name="T12" fmla="*/ 0 w 542"/>
                <a:gd name="T13" fmla="*/ 192 h 199"/>
                <a:gd name="T14" fmla="*/ 23 w 542"/>
                <a:gd name="T15" fmla="*/ 42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199">
                  <a:moveTo>
                    <a:pt x="23" y="42"/>
                  </a:moveTo>
                  <a:cubicBezTo>
                    <a:pt x="52" y="31"/>
                    <a:pt x="234" y="12"/>
                    <a:pt x="282" y="3"/>
                  </a:cubicBezTo>
                  <a:cubicBezTo>
                    <a:pt x="301" y="0"/>
                    <a:pt x="526" y="99"/>
                    <a:pt x="542" y="98"/>
                  </a:cubicBezTo>
                  <a:cubicBezTo>
                    <a:pt x="542" y="98"/>
                    <a:pt x="541" y="165"/>
                    <a:pt x="527" y="192"/>
                  </a:cubicBezTo>
                  <a:cubicBezTo>
                    <a:pt x="484" y="199"/>
                    <a:pt x="325" y="119"/>
                    <a:pt x="291" y="112"/>
                  </a:cubicBezTo>
                  <a:cubicBezTo>
                    <a:pt x="267" y="108"/>
                    <a:pt x="159" y="144"/>
                    <a:pt x="72" y="173"/>
                  </a:cubicBezTo>
                  <a:cubicBezTo>
                    <a:pt x="35" y="186"/>
                    <a:pt x="7" y="195"/>
                    <a:pt x="0" y="192"/>
                  </a:cubicBezTo>
                  <a:lnTo>
                    <a:pt x="23" y="42"/>
                  </a:lnTo>
                  <a:close/>
                </a:path>
              </a:pathLst>
            </a:custGeom>
            <a:solidFill>
              <a:srgbClr val="0A646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37" name="îṡlidê"/>
            <p:cNvSpPr/>
            <p:nvPr/>
          </p:nvSpPr>
          <p:spPr bwMode="auto">
            <a:xfrm>
              <a:off x="5965826" y="2447926"/>
              <a:ext cx="298450" cy="485775"/>
            </a:xfrm>
            <a:custGeom>
              <a:avLst/>
              <a:gdLst>
                <a:gd name="T0" fmla="*/ 102 w 102"/>
                <a:gd name="T1" fmla="*/ 0 h 166"/>
                <a:gd name="T2" fmla="*/ 23 w 102"/>
                <a:gd name="T3" fmla="*/ 14 h 166"/>
                <a:gd name="T4" fmla="*/ 0 w 102"/>
                <a:gd name="T5" fmla="*/ 164 h 166"/>
                <a:gd name="T6" fmla="*/ 48 w 102"/>
                <a:gd name="T7" fmla="*/ 153 h 166"/>
                <a:gd name="T8" fmla="*/ 102 w 102"/>
                <a:gd name="T9" fmla="*/ 0 h 166"/>
              </a:gdLst>
              <a:ahLst/>
              <a:cxnLst>
                <a:cxn ang="0">
                  <a:pos x="T0" y="T1"/>
                </a:cxn>
                <a:cxn ang="0">
                  <a:pos x="T2" y="T3"/>
                </a:cxn>
                <a:cxn ang="0">
                  <a:pos x="T4" y="T5"/>
                </a:cxn>
                <a:cxn ang="0">
                  <a:pos x="T6" y="T7"/>
                </a:cxn>
                <a:cxn ang="0">
                  <a:pos x="T8" y="T9"/>
                </a:cxn>
              </a:cxnLst>
              <a:rect l="0" t="0" r="r" b="b"/>
              <a:pathLst>
                <a:path w="102" h="166">
                  <a:moveTo>
                    <a:pt x="102" y="0"/>
                  </a:moveTo>
                  <a:cubicBezTo>
                    <a:pt x="64" y="5"/>
                    <a:pt x="32" y="10"/>
                    <a:pt x="23" y="14"/>
                  </a:cubicBezTo>
                  <a:cubicBezTo>
                    <a:pt x="0" y="164"/>
                    <a:pt x="0" y="164"/>
                    <a:pt x="0" y="164"/>
                  </a:cubicBezTo>
                  <a:cubicBezTo>
                    <a:pt x="5" y="166"/>
                    <a:pt x="23" y="161"/>
                    <a:pt x="48" y="153"/>
                  </a:cubicBezTo>
                  <a:cubicBezTo>
                    <a:pt x="52" y="131"/>
                    <a:pt x="69" y="49"/>
                    <a:pt x="102" y="0"/>
                  </a:cubicBezTo>
                  <a:close/>
                </a:path>
              </a:pathLst>
            </a:custGeom>
            <a:solidFill>
              <a:srgbClr val="00576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20000"/>
            </a:bodyPr>
            <a:p>
              <a:pPr algn="ctr"/>
            </a:p>
          </p:txBody>
        </p:sp>
        <p:sp>
          <p:nvSpPr>
            <p:cNvPr id="38" name="ïşḷîḓê"/>
            <p:cNvSpPr/>
            <p:nvPr/>
          </p:nvSpPr>
          <p:spPr bwMode="auto">
            <a:xfrm>
              <a:off x="4795838" y="3340101"/>
              <a:ext cx="522288" cy="539750"/>
            </a:xfrm>
            <a:custGeom>
              <a:avLst/>
              <a:gdLst>
                <a:gd name="T0" fmla="*/ 169 w 178"/>
                <a:gd name="T1" fmla="*/ 27 h 184"/>
                <a:gd name="T2" fmla="*/ 122 w 178"/>
                <a:gd name="T3" fmla="*/ 8 h 184"/>
                <a:gd name="T4" fmla="*/ 62 w 178"/>
                <a:gd name="T5" fmla="*/ 48 h 184"/>
                <a:gd name="T6" fmla="*/ 6 w 178"/>
                <a:gd name="T7" fmla="*/ 147 h 184"/>
                <a:gd name="T8" fmla="*/ 103 w 178"/>
                <a:gd name="T9" fmla="*/ 115 h 184"/>
                <a:gd name="T10" fmla="*/ 171 w 178"/>
                <a:gd name="T11" fmla="*/ 73 h 184"/>
                <a:gd name="T12" fmla="*/ 169 w 178"/>
                <a:gd name="T13" fmla="*/ 27 h 184"/>
              </a:gdLst>
              <a:ahLst/>
              <a:cxnLst>
                <a:cxn ang="0">
                  <a:pos x="T0" y="T1"/>
                </a:cxn>
                <a:cxn ang="0">
                  <a:pos x="T2" y="T3"/>
                </a:cxn>
                <a:cxn ang="0">
                  <a:pos x="T4" y="T5"/>
                </a:cxn>
                <a:cxn ang="0">
                  <a:pos x="T6" y="T7"/>
                </a:cxn>
                <a:cxn ang="0">
                  <a:pos x="T8" y="T9"/>
                </a:cxn>
                <a:cxn ang="0">
                  <a:pos x="T10" y="T11"/>
                </a:cxn>
                <a:cxn ang="0">
                  <a:pos x="T12" y="T13"/>
                </a:cxn>
              </a:cxnLst>
              <a:rect l="0" t="0" r="r" b="b"/>
              <a:pathLst>
                <a:path w="178" h="184">
                  <a:moveTo>
                    <a:pt x="169" y="27"/>
                  </a:moveTo>
                  <a:cubicBezTo>
                    <a:pt x="169" y="27"/>
                    <a:pt x="144" y="0"/>
                    <a:pt x="122" y="8"/>
                  </a:cubicBezTo>
                  <a:cubicBezTo>
                    <a:pt x="100" y="17"/>
                    <a:pt x="100" y="36"/>
                    <a:pt x="62" y="48"/>
                  </a:cubicBezTo>
                  <a:cubicBezTo>
                    <a:pt x="24" y="60"/>
                    <a:pt x="0" y="110"/>
                    <a:pt x="6" y="147"/>
                  </a:cubicBezTo>
                  <a:cubicBezTo>
                    <a:pt x="13" y="184"/>
                    <a:pt x="92" y="121"/>
                    <a:pt x="103" y="115"/>
                  </a:cubicBezTo>
                  <a:cubicBezTo>
                    <a:pt x="139" y="94"/>
                    <a:pt x="171" y="73"/>
                    <a:pt x="171" y="73"/>
                  </a:cubicBezTo>
                  <a:cubicBezTo>
                    <a:pt x="171" y="73"/>
                    <a:pt x="178" y="34"/>
                    <a:pt x="169" y="2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p>
              <a:pPr algn="ctr"/>
            </a:p>
          </p:txBody>
        </p:sp>
        <p:sp>
          <p:nvSpPr>
            <p:cNvPr id="39" name="i$1iḑe"/>
            <p:cNvSpPr/>
            <p:nvPr/>
          </p:nvSpPr>
          <p:spPr bwMode="auto">
            <a:xfrm>
              <a:off x="5062538" y="3340101"/>
              <a:ext cx="255588" cy="360363"/>
            </a:xfrm>
            <a:custGeom>
              <a:avLst/>
              <a:gdLst>
                <a:gd name="T0" fmla="*/ 78 w 87"/>
                <a:gd name="T1" fmla="*/ 27 h 123"/>
                <a:gd name="T2" fmla="*/ 31 w 87"/>
                <a:gd name="T3" fmla="*/ 8 h 123"/>
                <a:gd name="T4" fmla="*/ 5 w 87"/>
                <a:gd name="T5" fmla="*/ 29 h 123"/>
                <a:gd name="T6" fmla="*/ 0 w 87"/>
                <a:gd name="T7" fmla="*/ 123 h 123"/>
                <a:gd name="T8" fmla="*/ 12 w 87"/>
                <a:gd name="T9" fmla="*/ 115 h 123"/>
                <a:gd name="T10" fmla="*/ 80 w 87"/>
                <a:gd name="T11" fmla="*/ 73 h 123"/>
                <a:gd name="T12" fmla="*/ 78 w 87"/>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7" h="123">
                  <a:moveTo>
                    <a:pt x="78" y="27"/>
                  </a:moveTo>
                  <a:cubicBezTo>
                    <a:pt x="78" y="27"/>
                    <a:pt x="53" y="0"/>
                    <a:pt x="31" y="8"/>
                  </a:cubicBezTo>
                  <a:cubicBezTo>
                    <a:pt x="19" y="13"/>
                    <a:pt x="13" y="21"/>
                    <a:pt x="5" y="29"/>
                  </a:cubicBezTo>
                  <a:cubicBezTo>
                    <a:pt x="22" y="65"/>
                    <a:pt x="2" y="117"/>
                    <a:pt x="0" y="123"/>
                  </a:cubicBezTo>
                  <a:cubicBezTo>
                    <a:pt x="6" y="119"/>
                    <a:pt x="10" y="116"/>
                    <a:pt x="12" y="115"/>
                  </a:cubicBezTo>
                  <a:cubicBezTo>
                    <a:pt x="48" y="94"/>
                    <a:pt x="80" y="73"/>
                    <a:pt x="80" y="73"/>
                  </a:cubicBezTo>
                  <a:cubicBezTo>
                    <a:pt x="80" y="73"/>
                    <a:pt x="87" y="34"/>
                    <a:pt x="78" y="27"/>
                  </a:cubicBezTo>
                  <a:close/>
                </a:path>
              </a:pathLst>
            </a:custGeom>
            <a:solidFill>
              <a:srgbClr val="36353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p>
              <a:pPr algn="ctr"/>
            </a:p>
          </p:txBody>
        </p:sp>
        <p:sp>
          <p:nvSpPr>
            <p:cNvPr id="40" name="îṧļïḑe"/>
            <p:cNvSpPr/>
            <p:nvPr/>
          </p:nvSpPr>
          <p:spPr bwMode="auto">
            <a:xfrm>
              <a:off x="5062538" y="2597151"/>
              <a:ext cx="1149350" cy="1047750"/>
            </a:xfrm>
            <a:custGeom>
              <a:avLst/>
              <a:gdLst>
                <a:gd name="T0" fmla="*/ 215 w 391"/>
                <a:gd name="T1" fmla="*/ 58 h 357"/>
                <a:gd name="T2" fmla="*/ 254 w 391"/>
                <a:gd name="T3" fmla="*/ 240 h 357"/>
                <a:gd name="T4" fmla="*/ 73 w 391"/>
                <a:gd name="T5" fmla="*/ 254 h 357"/>
                <a:gd name="T6" fmla="*/ 59 w 391"/>
                <a:gd name="T7" fmla="*/ 344 h 357"/>
                <a:gd name="T8" fmla="*/ 188 w 391"/>
                <a:gd name="T9" fmla="*/ 341 h 357"/>
                <a:gd name="T10" fmla="*/ 368 w 391"/>
                <a:gd name="T11" fmla="*/ 338 h 357"/>
                <a:gd name="T12" fmla="*/ 371 w 391"/>
                <a:gd name="T13" fmla="*/ 23 h 357"/>
                <a:gd name="T14" fmla="*/ 215 w 391"/>
                <a:gd name="T15" fmla="*/ 58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357">
                  <a:moveTo>
                    <a:pt x="215" y="58"/>
                  </a:moveTo>
                  <a:cubicBezTo>
                    <a:pt x="215" y="58"/>
                    <a:pt x="241" y="171"/>
                    <a:pt x="254" y="240"/>
                  </a:cubicBezTo>
                  <a:cubicBezTo>
                    <a:pt x="254" y="240"/>
                    <a:pt x="157" y="242"/>
                    <a:pt x="73" y="254"/>
                  </a:cubicBezTo>
                  <a:cubicBezTo>
                    <a:pt x="53" y="256"/>
                    <a:pt x="0" y="328"/>
                    <a:pt x="59" y="344"/>
                  </a:cubicBezTo>
                  <a:cubicBezTo>
                    <a:pt x="59" y="344"/>
                    <a:pt x="82" y="335"/>
                    <a:pt x="188" y="341"/>
                  </a:cubicBezTo>
                  <a:cubicBezTo>
                    <a:pt x="283" y="347"/>
                    <a:pt x="353" y="357"/>
                    <a:pt x="368" y="338"/>
                  </a:cubicBezTo>
                  <a:cubicBezTo>
                    <a:pt x="391" y="310"/>
                    <a:pt x="370" y="46"/>
                    <a:pt x="371" y="23"/>
                  </a:cubicBezTo>
                  <a:cubicBezTo>
                    <a:pt x="372" y="0"/>
                    <a:pt x="221" y="34"/>
                    <a:pt x="215" y="58"/>
                  </a:cubicBezTo>
                  <a:close/>
                </a:path>
              </a:pathLst>
            </a:custGeom>
            <a:solidFill>
              <a:srgbClr val="00839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41" name="ïṡlídè"/>
            <p:cNvSpPr/>
            <p:nvPr/>
          </p:nvSpPr>
          <p:spPr bwMode="auto">
            <a:xfrm>
              <a:off x="5694363" y="2597151"/>
              <a:ext cx="465138" cy="339725"/>
            </a:xfrm>
            <a:custGeom>
              <a:avLst/>
              <a:gdLst>
                <a:gd name="T0" fmla="*/ 158 w 158"/>
                <a:gd name="T1" fmla="*/ 79 h 116"/>
                <a:gd name="T2" fmla="*/ 156 w 158"/>
                <a:gd name="T3" fmla="*/ 23 h 116"/>
                <a:gd name="T4" fmla="*/ 0 w 158"/>
                <a:gd name="T5" fmla="*/ 58 h 116"/>
                <a:gd name="T6" fmla="*/ 13 w 158"/>
                <a:gd name="T7" fmla="*/ 116 h 116"/>
                <a:gd name="T8" fmla="*/ 158 w 158"/>
                <a:gd name="T9" fmla="*/ 79 h 116"/>
              </a:gdLst>
              <a:ahLst/>
              <a:cxnLst>
                <a:cxn ang="0">
                  <a:pos x="T0" y="T1"/>
                </a:cxn>
                <a:cxn ang="0">
                  <a:pos x="T2" y="T3"/>
                </a:cxn>
                <a:cxn ang="0">
                  <a:pos x="T4" y="T5"/>
                </a:cxn>
                <a:cxn ang="0">
                  <a:pos x="T6" y="T7"/>
                </a:cxn>
                <a:cxn ang="0">
                  <a:pos x="T8" y="T9"/>
                </a:cxn>
              </a:cxnLst>
              <a:rect l="0" t="0" r="r" b="b"/>
              <a:pathLst>
                <a:path w="158" h="116">
                  <a:moveTo>
                    <a:pt x="158" y="79"/>
                  </a:moveTo>
                  <a:cubicBezTo>
                    <a:pt x="157" y="50"/>
                    <a:pt x="156" y="28"/>
                    <a:pt x="156" y="23"/>
                  </a:cubicBezTo>
                  <a:cubicBezTo>
                    <a:pt x="157" y="0"/>
                    <a:pt x="6" y="34"/>
                    <a:pt x="0" y="58"/>
                  </a:cubicBezTo>
                  <a:cubicBezTo>
                    <a:pt x="0" y="58"/>
                    <a:pt x="6" y="83"/>
                    <a:pt x="13" y="116"/>
                  </a:cubicBezTo>
                  <a:cubicBezTo>
                    <a:pt x="17" y="114"/>
                    <a:pt x="103" y="70"/>
                    <a:pt x="158" y="79"/>
                  </a:cubicBezTo>
                  <a:close/>
                </a:path>
              </a:pathLst>
            </a:custGeom>
            <a:solidFill>
              <a:srgbClr val="0A646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55000" lnSpcReduction="20000"/>
            </a:bodyPr>
            <a:p>
              <a:pPr algn="ctr"/>
            </a:p>
          </p:txBody>
        </p:sp>
        <p:sp>
          <p:nvSpPr>
            <p:cNvPr id="42" name="ïṧ1íďe"/>
            <p:cNvSpPr/>
            <p:nvPr/>
          </p:nvSpPr>
          <p:spPr bwMode="auto">
            <a:xfrm>
              <a:off x="6270626" y="1100138"/>
              <a:ext cx="593725" cy="654050"/>
            </a:xfrm>
            <a:custGeom>
              <a:avLst/>
              <a:gdLst>
                <a:gd name="T0" fmla="*/ 0 w 202"/>
                <a:gd name="T1" fmla="*/ 143 h 223"/>
                <a:gd name="T2" fmla="*/ 51 w 202"/>
                <a:gd name="T3" fmla="*/ 123 h 223"/>
                <a:gd name="T4" fmla="*/ 44 w 202"/>
                <a:gd name="T5" fmla="*/ 44 h 223"/>
                <a:gd name="T6" fmla="*/ 100 w 202"/>
                <a:gd name="T7" fmla="*/ 1 h 223"/>
                <a:gd name="T8" fmla="*/ 165 w 202"/>
                <a:gd name="T9" fmla="*/ 25 h 223"/>
                <a:gd name="T10" fmla="*/ 175 w 202"/>
                <a:gd name="T11" fmla="*/ 41 h 223"/>
                <a:gd name="T12" fmla="*/ 184 w 202"/>
                <a:gd name="T13" fmla="*/ 65 h 223"/>
                <a:gd name="T14" fmla="*/ 184 w 202"/>
                <a:gd name="T15" fmla="*/ 99 h 223"/>
                <a:gd name="T16" fmla="*/ 201 w 202"/>
                <a:gd name="T17" fmla="*/ 127 h 223"/>
                <a:gd name="T18" fmla="*/ 186 w 202"/>
                <a:gd name="T19" fmla="*/ 132 h 223"/>
                <a:gd name="T20" fmla="*/ 188 w 202"/>
                <a:gd name="T21" fmla="*/ 142 h 223"/>
                <a:gd name="T22" fmla="*/ 180 w 202"/>
                <a:gd name="T23" fmla="*/ 152 h 223"/>
                <a:gd name="T24" fmla="*/ 183 w 202"/>
                <a:gd name="T25" fmla="*/ 158 h 223"/>
                <a:gd name="T26" fmla="*/ 176 w 202"/>
                <a:gd name="T27" fmla="*/ 167 h 223"/>
                <a:gd name="T28" fmla="*/ 174 w 202"/>
                <a:gd name="T29" fmla="*/ 182 h 223"/>
                <a:gd name="T30" fmla="*/ 154 w 202"/>
                <a:gd name="T31" fmla="*/ 188 h 223"/>
                <a:gd name="T32" fmla="*/ 120 w 202"/>
                <a:gd name="T33" fmla="*/ 180 h 223"/>
                <a:gd name="T34" fmla="*/ 101 w 202"/>
                <a:gd name="T35" fmla="*/ 193 h 223"/>
                <a:gd name="T36" fmla="*/ 93 w 202"/>
                <a:gd name="T37" fmla="*/ 202 h 223"/>
                <a:gd name="T38" fmla="*/ 74 w 202"/>
                <a:gd name="T39" fmla="*/ 223 h 223"/>
                <a:gd name="T40" fmla="*/ 0 w 202"/>
                <a:gd name="T41" fmla="*/ 14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223">
                  <a:moveTo>
                    <a:pt x="0" y="143"/>
                  </a:moveTo>
                  <a:cubicBezTo>
                    <a:pt x="0" y="143"/>
                    <a:pt x="42" y="145"/>
                    <a:pt x="51" y="123"/>
                  </a:cubicBezTo>
                  <a:cubicBezTo>
                    <a:pt x="60" y="101"/>
                    <a:pt x="32" y="74"/>
                    <a:pt x="44" y="44"/>
                  </a:cubicBezTo>
                  <a:cubicBezTo>
                    <a:pt x="55" y="13"/>
                    <a:pt x="81" y="2"/>
                    <a:pt x="100" y="1"/>
                  </a:cubicBezTo>
                  <a:cubicBezTo>
                    <a:pt x="120" y="0"/>
                    <a:pt x="157" y="15"/>
                    <a:pt x="165" y="25"/>
                  </a:cubicBezTo>
                  <a:cubicBezTo>
                    <a:pt x="172" y="33"/>
                    <a:pt x="175" y="41"/>
                    <a:pt x="175" y="41"/>
                  </a:cubicBezTo>
                  <a:cubicBezTo>
                    <a:pt x="175" y="41"/>
                    <a:pt x="183" y="48"/>
                    <a:pt x="184" y="65"/>
                  </a:cubicBezTo>
                  <a:cubicBezTo>
                    <a:pt x="184" y="77"/>
                    <a:pt x="180" y="89"/>
                    <a:pt x="184" y="99"/>
                  </a:cubicBezTo>
                  <a:cubicBezTo>
                    <a:pt x="189" y="110"/>
                    <a:pt x="202" y="124"/>
                    <a:pt x="201" y="127"/>
                  </a:cubicBezTo>
                  <a:cubicBezTo>
                    <a:pt x="200" y="130"/>
                    <a:pt x="186" y="132"/>
                    <a:pt x="186" y="132"/>
                  </a:cubicBezTo>
                  <a:cubicBezTo>
                    <a:pt x="186" y="132"/>
                    <a:pt x="186" y="138"/>
                    <a:pt x="188" y="142"/>
                  </a:cubicBezTo>
                  <a:cubicBezTo>
                    <a:pt x="190" y="145"/>
                    <a:pt x="179" y="151"/>
                    <a:pt x="180" y="152"/>
                  </a:cubicBezTo>
                  <a:cubicBezTo>
                    <a:pt x="181" y="153"/>
                    <a:pt x="182" y="154"/>
                    <a:pt x="183" y="158"/>
                  </a:cubicBezTo>
                  <a:cubicBezTo>
                    <a:pt x="184" y="162"/>
                    <a:pt x="182" y="165"/>
                    <a:pt x="176" y="167"/>
                  </a:cubicBezTo>
                  <a:cubicBezTo>
                    <a:pt x="171" y="168"/>
                    <a:pt x="176" y="175"/>
                    <a:pt x="174" y="182"/>
                  </a:cubicBezTo>
                  <a:cubicBezTo>
                    <a:pt x="173" y="187"/>
                    <a:pt x="165" y="191"/>
                    <a:pt x="154" y="188"/>
                  </a:cubicBezTo>
                  <a:cubicBezTo>
                    <a:pt x="141" y="184"/>
                    <a:pt x="130" y="181"/>
                    <a:pt x="120" y="180"/>
                  </a:cubicBezTo>
                  <a:cubicBezTo>
                    <a:pt x="113" y="179"/>
                    <a:pt x="105" y="187"/>
                    <a:pt x="101" y="193"/>
                  </a:cubicBezTo>
                  <a:cubicBezTo>
                    <a:pt x="99" y="196"/>
                    <a:pt x="96" y="199"/>
                    <a:pt x="93" y="202"/>
                  </a:cubicBezTo>
                  <a:cubicBezTo>
                    <a:pt x="74" y="223"/>
                    <a:pt x="74" y="223"/>
                    <a:pt x="74" y="223"/>
                  </a:cubicBezTo>
                  <a:lnTo>
                    <a:pt x="0" y="143"/>
                  </a:lnTo>
                  <a:close/>
                </a:path>
              </a:pathLst>
            </a:custGeom>
            <a:solidFill>
              <a:srgbClr val="FBD2B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43" name="îŝḻíḋe"/>
            <p:cNvSpPr/>
            <p:nvPr/>
          </p:nvSpPr>
          <p:spPr bwMode="auto">
            <a:xfrm>
              <a:off x="6270626" y="1169988"/>
              <a:ext cx="385763" cy="584200"/>
            </a:xfrm>
            <a:custGeom>
              <a:avLst/>
              <a:gdLst>
                <a:gd name="T0" fmla="*/ 48 w 131"/>
                <a:gd name="T1" fmla="*/ 90 h 199"/>
                <a:gd name="T2" fmla="*/ 51 w 131"/>
                <a:gd name="T3" fmla="*/ 99 h 199"/>
                <a:gd name="T4" fmla="*/ 0 w 131"/>
                <a:gd name="T5" fmla="*/ 119 h 199"/>
                <a:gd name="T6" fmla="*/ 74 w 131"/>
                <a:gd name="T7" fmla="*/ 199 h 199"/>
                <a:gd name="T8" fmla="*/ 96 w 131"/>
                <a:gd name="T9" fmla="*/ 175 h 199"/>
                <a:gd name="T10" fmla="*/ 100 w 131"/>
                <a:gd name="T11" fmla="*/ 171 h 199"/>
                <a:gd name="T12" fmla="*/ 120 w 131"/>
                <a:gd name="T13" fmla="*/ 155 h 199"/>
                <a:gd name="T14" fmla="*/ 131 w 131"/>
                <a:gd name="T15" fmla="*/ 157 h 199"/>
                <a:gd name="T16" fmla="*/ 105 w 131"/>
                <a:gd name="T17" fmla="*/ 24 h 199"/>
                <a:gd name="T18" fmla="*/ 48 w 131"/>
                <a:gd name="T19" fmla="*/ 9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99">
                  <a:moveTo>
                    <a:pt x="48" y="90"/>
                  </a:moveTo>
                  <a:cubicBezTo>
                    <a:pt x="47" y="92"/>
                    <a:pt x="52" y="97"/>
                    <a:pt x="51" y="99"/>
                  </a:cubicBezTo>
                  <a:cubicBezTo>
                    <a:pt x="42" y="121"/>
                    <a:pt x="0" y="119"/>
                    <a:pt x="0" y="119"/>
                  </a:cubicBezTo>
                  <a:cubicBezTo>
                    <a:pt x="74" y="199"/>
                    <a:pt x="74" y="199"/>
                    <a:pt x="74" y="199"/>
                  </a:cubicBezTo>
                  <a:cubicBezTo>
                    <a:pt x="96" y="175"/>
                    <a:pt x="96" y="175"/>
                    <a:pt x="96" y="175"/>
                  </a:cubicBezTo>
                  <a:cubicBezTo>
                    <a:pt x="97" y="174"/>
                    <a:pt x="99" y="172"/>
                    <a:pt x="100" y="171"/>
                  </a:cubicBezTo>
                  <a:cubicBezTo>
                    <a:pt x="103" y="166"/>
                    <a:pt x="112" y="155"/>
                    <a:pt x="120" y="155"/>
                  </a:cubicBezTo>
                  <a:cubicBezTo>
                    <a:pt x="123" y="156"/>
                    <a:pt x="127" y="157"/>
                    <a:pt x="131" y="157"/>
                  </a:cubicBezTo>
                  <a:cubicBezTo>
                    <a:pt x="87" y="139"/>
                    <a:pt x="101" y="49"/>
                    <a:pt x="105" y="24"/>
                  </a:cubicBezTo>
                  <a:cubicBezTo>
                    <a:pt x="109" y="0"/>
                    <a:pt x="67" y="35"/>
                    <a:pt x="48" y="90"/>
                  </a:cubicBezTo>
                  <a:close/>
                </a:path>
              </a:pathLst>
            </a:custGeom>
            <a:solidFill>
              <a:srgbClr val="F9C4A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44" name="îṩļídè"/>
            <p:cNvSpPr/>
            <p:nvPr/>
          </p:nvSpPr>
          <p:spPr bwMode="auto">
            <a:xfrm>
              <a:off x="6364288" y="1082676"/>
              <a:ext cx="458788" cy="377825"/>
            </a:xfrm>
            <a:custGeom>
              <a:avLst/>
              <a:gdLst>
                <a:gd name="T0" fmla="*/ 50 w 156"/>
                <a:gd name="T1" fmla="*/ 88 h 129"/>
                <a:gd name="T2" fmla="*/ 70 w 156"/>
                <a:gd name="T3" fmla="*/ 123 h 129"/>
                <a:gd name="T4" fmla="*/ 80 w 156"/>
                <a:gd name="T5" fmla="*/ 125 h 129"/>
                <a:gd name="T6" fmla="*/ 79 w 156"/>
                <a:gd name="T7" fmla="*/ 88 h 129"/>
                <a:gd name="T8" fmla="*/ 97 w 156"/>
                <a:gd name="T9" fmla="*/ 67 h 129"/>
                <a:gd name="T10" fmla="*/ 94 w 156"/>
                <a:gd name="T11" fmla="*/ 48 h 129"/>
                <a:gd name="T12" fmla="*/ 132 w 156"/>
                <a:gd name="T13" fmla="*/ 47 h 129"/>
                <a:gd name="T14" fmla="*/ 147 w 156"/>
                <a:gd name="T15" fmla="*/ 53 h 129"/>
                <a:gd name="T16" fmla="*/ 150 w 156"/>
                <a:gd name="T17" fmla="*/ 25 h 129"/>
                <a:gd name="T18" fmla="*/ 68 w 156"/>
                <a:gd name="T19" fmla="*/ 7 h 129"/>
                <a:gd name="T20" fmla="*/ 12 w 156"/>
                <a:gd name="T21" fmla="*/ 50 h 129"/>
                <a:gd name="T22" fmla="*/ 19 w 156"/>
                <a:gd name="T23" fmla="*/ 129 h 129"/>
                <a:gd name="T24" fmla="*/ 50 w 156"/>
                <a:gd name="T25" fmla="*/ 8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29">
                  <a:moveTo>
                    <a:pt x="50" y="88"/>
                  </a:moveTo>
                  <a:cubicBezTo>
                    <a:pt x="68" y="84"/>
                    <a:pt x="69" y="121"/>
                    <a:pt x="70" y="123"/>
                  </a:cubicBezTo>
                  <a:cubicBezTo>
                    <a:pt x="71" y="125"/>
                    <a:pt x="80" y="128"/>
                    <a:pt x="80" y="125"/>
                  </a:cubicBezTo>
                  <a:cubicBezTo>
                    <a:pt x="80" y="113"/>
                    <a:pt x="74" y="94"/>
                    <a:pt x="79" y="88"/>
                  </a:cubicBezTo>
                  <a:cubicBezTo>
                    <a:pt x="80" y="86"/>
                    <a:pt x="95" y="75"/>
                    <a:pt x="97" y="67"/>
                  </a:cubicBezTo>
                  <a:cubicBezTo>
                    <a:pt x="99" y="61"/>
                    <a:pt x="90" y="53"/>
                    <a:pt x="94" y="48"/>
                  </a:cubicBezTo>
                  <a:cubicBezTo>
                    <a:pt x="102" y="38"/>
                    <a:pt x="119" y="43"/>
                    <a:pt x="132" y="47"/>
                  </a:cubicBezTo>
                  <a:cubicBezTo>
                    <a:pt x="137" y="49"/>
                    <a:pt x="147" y="53"/>
                    <a:pt x="147" y="53"/>
                  </a:cubicBezTo>
                  <a:cubicBezTo>
                    <a:pt x="147" y="53"/>
                    <a:pt x="156" y="34"/>
                    <a:pt x="150" y="25"/>
                  </a:cubicBezTo>
                  <a:cubicBezTo>
                    <a:pt x="133" y="0"/>
                    <a:pt x="88" y="6"/>
                    <a:pt x="68" y="7"/>
                  </a:cubicBezTo>
                  <a:cubicBezTo>
                    <a:pt x="49" y="8"/>
                    <a:pt x="23" y="19"/>
                    <a:pt x="12" y="50"/>
                  </a:cubicBezTo>
                  <a:cubicBezTo>
                    <a:pt x="0" y="80"/>
                    <a:pt x="9" y="107"/>
                    <a:pt x="19" y="129"/>
                  </a:cubicBezTo>
                  <a:cubicBezTo>
                    <a:pt x="52" y="128"/>
                    <a:pt x="29" y="92"/>
                    <a:pt x="50" y="8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p>
              <a:pPr algn="ctr"/>
            </a:p>
          </p:txBody>
        </p:sp>
        <p:sp>
          <p:nvSpPr>
            <p:cNvPr id="45" name="íŝḻîḋè"/>
            <p:cNvSpPr/>
            <p:nvPr/>
          </p:nvSpPr>
          <p:spPr bwMode="auto">
            <a:xfrm>
              <a:off x="6470651" y="1346201"/>
              <a:ext cx="100013" cy="141288"/>
            </a:xfrm>
            <a:custGeom>
              <a:avLst/>
              <a:gdLst>
                <a:gd name="T0" fmla="*/ 19 w 34"/>
                <a:gd name="T1" fmla="*/ 0 h 48"/>
                <a:gd name="T2" fmla="*/ 6 w 34"/>
                <a:gd name="T3" fmla="*/ 26 h 48"/>
                <a:gd name="T4" fmla="*/ 31 w 34"/>
                <a:gd name="T5" fmla="*/ 41 h 48"/>
                <a:gd name="T6" fmla="*/ 19 w 34"/>
                <a:gd name="T7" fmla="*/ 0 h 48"/>
              </a:gdLst>
              <a:ahLst/>
              <a:cxnLst>
                <a:cxn ang="0">
                  <a:pos x="T0" y="T1"/>
                </a:cxn>
                <a:cxn ang="0">
                  <a:pos x="T2" y="T3"/>
                </a:cxn>
                <a:cxn ang="0">
                  <a:pos x="T4" y="T5"/>
                </a:cxn>
                <a:cxn ang="0">
                  <a:pos x="T6" y="T7"/>
                </a:cxn>
              </a:cxnLst>
              <a:rect l="0" t="0" r="r" b="b"/>
              <a:pathLst>
                <a:path w="34" h="48">
                  <a:moveTo>
                    <a:pt x="19" y="0"/>
                  </a:moveTo>
                  <a:cubicBezTo>
                    <a:pt x="9" y="0"/>
                    <a:pt x="0" y="11"/>
                    <a:pt x="6" y="26"/>
                  </a:cubicBezTo>
                  <a:cubicBezTo>
                    <a:pt x="13" y="41"/>
                    <a:pt x="28" y="48"/>
                    <a:pt x="31" y="41"/>
                  </a:cubicBezTo>
                  <a:cubicBezTo>
                    <a:pt x="34" y="35"/>
                    <a:pt x="33" y="1"/>
                    <a:pt x="19" y="0"/>
                  </a:cubicBezTo>
                  <a:close/>
                </a:path>
              </a:pathLst>
            </a:custGeom>
            <a:solidFill>
              <a:srgbClr val="FBD2B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46" name="işḷiḋé"/>
            <p:cNvSpPr/>
            <p:nvPr/>
          </p:nvSpPr>
          <p:spPr bwMode="auto">
            <a:xfrm>
              <a:off x="6735763" y="1370013"/>
              <a:ext cx="41275" cy="34925"/>
            </a:xfrm>
            <a:custGeom>
              <a:avLst/>
              <a:gdLst>
                <a:gd name="T0" fmla="*/ 0 w 14"/>
                <a:gd name="T1" fmla="*/ 6 h 12"/>
                <a:gd name="T2" fmla="*/ 10 w 14"/>
                <a:gd name="T3" fmla="*/ 0 h 12"/>
                <a:gd name="T4" fmla="*/ 14 w 14"/>
                <a:gd name="T5" fmla="*/ 2 h 12"/>
                <a:gd name="T6" fmla="*/ 12 w 14"/>
                <a:gd name="T7" fmla="*/ 9 h 12"/>
                <a:gd name="T8" fmla="*/ 0 w 14"/>
                <a:gd name="T9" fmla="*/ 6 h 12"/>
              </a:gdLst>
              <a:ahLst/>
              <a:cxnLst>
                <a:cxn ang="0">
                  <a:pos x="T0" y="T1"/>
                </a:cxn>
                <a:cxn ang="0">
                  <a:pos x="T2" y="T3"/>
                </a:cxn>
                <a:cxn ang="0">
                  <a:pos x="T4" y="T5"/>
                </a:cxn>
                <a:cxn ang="0">
                  <a:pos x="T6" y="T7"/>
                </a:cxn>
                <a:cxn ang="0">
                  <a:pos x="T8" y="T9"/>
                </a:cxn>
              </a:cxnLst>
              <a:rect l="0" t="0" r="r" b="b"/>
              <a:pathLst>
                <a:path w="14" h="12">
                  <a:moveTo>
                    <a:pt x="0" y="6"/>
                  </a:moveTo>
                  <a:cubicBezTo>
                    <a:pt x="0" y="6"/>
                    <a:pt x="6" y="2"/>
                    <a:pt x="10" y="0"/>
                  </a:cubicBezTo>
                  <a:cubicBezTo>
                    <a:pt x="13" y="0"/>
                    <a:pt x="14" y="1"/>
                    <a:pt x="14" y="2"/>
                  </a:cubicBezTo>
                  <a:cubicBezTo>
                    <a:pt x="14" y="4"/>
                    <a:pt x="14" y="7"/>
                    <a:pt x="12" y="9"/>
                  </a:cubicBezTo>
                  <a:cubicBezTo>
                    <a:pt x="8" y="12"/>
                    <a:pt x="0"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47" name="îṡḻíḑê"/>
            <p:cNvSpPr/>
            <p:nvPr/>
          </p:nvSpPr>
          <p:spPr bwMode="auto">
            <a:xfrm>
              <a:off x="6681788" y="1325563"/>
              <a:ext cx="106363" cy="30163"/>
            </a:xfrm>
            <a:custGeom>
              <a:avLst/>
              <a:gdLst>
                <a:gd name="T0" fmla="*/ 2 w 36"/>
                <a:gd name="T1" fmla="*/ 7 h 10"/>
                <a:gd name="T2" fmla="*/ 17 w 36"/>
                <a:gd name="T3" fmla="*/ 1 h 10"/>
                <a:gd name="T4" fmla="*/ 35 w 36"/>
                <a:gd name="T5" fmla="*/ 4 h 10"/>
                <a:gd name="T6" fmla="*/ 21 w 36"/>
                <a:gd name="T7" fmla="*/ 7 h 10"/>
                <a:gd name="T8" fmla="*/ 2 w 36"/>
                <a:gd name="T9" fmla="*/ 7 h 10"/>
              </a:gdLst>
              <a:ahLst/>
              <a:cxnLst>
                <a:cxn ang="0">
                  <a:pos x="T0" y="T1"/>
                </a:cxn>
                <a:cxn ang="0">
                  <a:pos x="T2" y="T3"/>
                </a:cxn>
                <a:cxn ang="0">
                  <a:pos x="T4" y="T5"/>
                </a:cxn>
                <a:cxn ang="0">
                  <a:pos x="T6" y="T7"/>
                </a:cxn>
                <a:cxn ang="0">
                  <a:pos x="T8" y="T9"/>
                </a:cxn>
              </a:cxnLst>
              <a:rect l="0" t="0" r="r" b="b"/>
              <a:pathLst>
                <a:path w="36" h="10">
                  <a:moveTo>
                    <a:pt x="2" y="7"/>
                  </a:moveTo>
                  <a:cubicBezTo>
                    <a:pt x="0" y="7"/>
                    <a:pt x="8" y="3"/>
                    <a:pt x="17" y="1"/>
                  </a:cubicBezTo>
                  <a:cubicBezTo>
                    <a:pt x="25" y="0"/>
                    <a:pt x="35" y="1"/>
                    <a:pt x="35" y="4"/>
                  </a:cubicBezTo>
                  <a:cubicBezTo>
                    <a:pt x="36" y="10"/>
                    <a:pt x="33" y="7"/>
                    <a:pt x="21" y="7"/>
                  </a:cubicBezTo>
                  <a:cubicBezTo>
                    <a:pt x="10" y="7"/>
                    <a:pt x="5" y="8"/>
                    <a:pt x="2" y="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48" name="îṧlïḍê"/>
            <p:cNvSpPr/>
            <p:nvPr/>
          </p:nvSpPr>
          <p:spPr bwMode="auto">
            <a:xfrm>
              <a:off x="6746876" y="1363663"/>
              <a:ext cx="31750" cy="38100"/>
            </a:xfrm>
            <a:custGeom>
              <a:avLst/>
              <a:gdLst>
                <a:gd name="T0" fmla="*/ 5 w 11"/>
                <a:gd name="T1" fmla="*/ 3 h 13"/>
                <a:gd name="T2" fmla="*/ 3 w 11"/>
                <a:gd name="T3" fmla="*/ 12 h 13"/>
                <a:gd name="T4" fmla="*/ 10 w 11"/>
                <a:gd name="T5" fmla="*/ 4 h 13"/>
                <a:gd name="T6" fmla="*/ 5 w 11"/>
                <a:gd name="T7" fmla="*/ 3 h 13"/>
              </a:gdLst>
              <a:ahLst/>
              <a:cxnLst>
                <a:cxn ang="0">
                  <a:pos x="T0" y="T1"/>
                </a:cxn>
                <a:cxn ang="0">
                  <a:pos x="T2" y="T3"/>
                </a:cxn>
                <a:cxn ang="0">
                  <a:pos x="T4" y="T5"/>
                </a:cxn>
                <a:cxn ang="0">
                  <a:pos x="T6" y="T7"/>
                </a:cxn>
              </a:cxnLst>
              <a:rect l="0" t="0" r="r" b="b"/>
              <a:pathLst>
                <a:path w="11" h="13">
                  <a:moveTo>
                    <a:pt x="5" y="3"/>
                  </a:moveTo>
                  <a:cubicBezTo>
                    <a:pt x="0" y="5"/>
                    <a:pt x="0" y="11"/>
                    <a:pt x="3" y="12"/>
                  </a:cubicBezTo>
                  <a:cubicBezTo>
                    <a:pt x="7" y="13"/>
                    <a:pt x="11" y="9"/>
                    <a:pt x="10" y="4"/>
                  </a:cubicBezTo>
                  <a:cubicBezTo>
                    <a:pt x="9" y="0"/>
                    <a:pt x="6" y="2"/>
                    <a:pt x="5"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49" name="ísļíde"/>
            <p:cNvSpPr/>
            <p:nvPr/>
          </p:nvSpPr>
          <p:spPr bwMode="auto">
            <a:xfrm>
              <a:off x="6732588" y="1363663"/>
              <a:ext cx="46038" cy="30163"/>
            </a:xfrm>
            <a:custGeom>
              <a:avLst/>
              <a:gdLst>
                <a:gd name="T0" fmla="*/ 1 w 16"/>
                <a:gd name="T1" fmla="*/ 8 h 10"/>
                <a:gd name="T2" fmla="*/ 13 w 16"/>
                <a:gd name="T3" fmla="*/ 1 h 10"/>
                <a:gd name="T4" fmla="*/ 16 w 16"/>
                <a:gd name="T5" fmla="*/ 3 h 10"/>
                <a:gd name="T6" fmla="*/ 1 w 16"/>
                <a:gd name="T7" fmla="*/ 8 h 10"/>
                <a:gd name="T8" fmla="*/ 1 w 16"/>
                <a:gd name="T9" fmla="*/ 8 h 10"/>
              </a:gdLst>
              <a:ahLst/>
              <a:cxnLst>
                <a:cxn ang="0">
                  <a:pos x="T0" y="T1"/>
                </a:cxn>
                <a:cxn ang="0">
                  <a:pos x="T2" y="T3"/>
                </a:cxn>
                <a:cxn ang="0">
                  <a:pos x="T4" y="T5"/>
                </a:cxn>
                <a:cxn ang="0">
                  <a:pos x="T6" y="T7"/>
                </a:cxn>
                <a:cxn ang="0">
                  <a:pos x="T8" y="T9"/>
                </a:cxn>
              </a:cxnLst>
              <a:rect l="0" t="0" r="r" b="b"/>
              <a:pathLst>
                <a:path w="16" h="10">
                  <a:moveTo>
                    <a:pt x="1" y="8"/>
                  </a:moveTo>
                  <a:cubicBezTo>
                    <a:pt x="1" y="8"/>
                    <a:pt x="10" y="0"/>
                    <a:pt x="13" y="1"/>
                  </a:cubicBezTo>
                  <a:cubicBezTo>
                    <a:pt x="16" y="1"/>
                    <a:pt x="16" y="3"/>
                    <a:pt x="16" y="3"/>
                  </a:cubicBezTo>
                  <a:cubicBezTo>
                    <a:pt x="16" y="3"/>
                    <a:pt x="3" y="6"/>
                    <a:pt x="1" y="8"/>
                  </a:cubicBezTo>
                  <a:cubicBezTo>
                    <a:pt x="0" y="10"/>
                    <a:pt x="1" y="8"/>
                    <a:pt x="1" y="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50" name="íṡľïdè"/>
            <p:cNvSpPr/>
            <p:nvPr/>
          </p:nvSpPr>
          <p:spPr bwMode="auto">
            <a:xfrm>
              <a:off x="4938713" y="2182813"/>
              <a:ext cx="282575" cy="325438"/>
            </a:xfrm>
            <a:custGeom>
              <a:avLst/>
              <a:gdLst>
                <a:gd name="T0" fmla="*/ 4 w 96"/>
                <a:gd name="T1" fmla="*/ 50 h 111"/>
                <a:gd name="T2" fmla="*/ 1 w 96"/>
                <a:gd name="T3" fmla="*/ 58 h 111"/>
                <a:gd name="T4" fmla="*/ 10 w 96"/>
                <a:gd name="T5" fmla="*/ 81 h 111"/>
                <a:gd name="T6" fmla="*/ 38 w 96"/>
                <a:gd name="T7" fmla="*/ 107 h 111"/>
                <a:gd name="T8" fmla="*/ 49 w 96"/>
                <a:gd name="T9" fmla="*/ 106 h 111"/>
                <a:gd name="T10" fmla="*/ 53 w 96"/>
                <a:gd name="T11" fmla="*/ 108 h 111"/>
                <a:gd name="T12" fmla="*/ 65 w 96"/>
                <a:gd name="T13" fmla="*/ 105 h 111"/>
                <a:gd name="T14" fmla="*/ 82 w 96"/>
                <a:gd name="T15" fmla="*/ 80 h 111"/>
                <a:gd name="T16" fmla="*/ 84 w 96"/>
                <a:gd name="T17" fmla="*/ 46 h 111"/>
                <a:gd name="T18" fmla="*/ 95 w 96"/>
                <a:gd name="T19" fmla="*/ 34 h 111"/>
                <a:gd name="T20" fmla="*/ 94 w 96"/>
                <a:gd name="T21" fmla="*/ 28 h 111"/>
                <a:gd name="T22" fmla="*/ 93 w 96"/>
                <a:gd name="T23" fmla="*/ 27 h 111"/>
                <a:gd name="T24" fmla="*/ 63 w 96"/>
                <a:gd name="T25" fmla="*/ 1 h 111"/>
                <a:gd name="T26" fmla="*/ 57 w 96"/>
                <a:gd name="T27" fmla="*/ 3 h 111"/>
                <a:gd name="T28" fmla="*/ 46 w 96"/>
                <a:gd name="T29" fmla="*/ 17 h 111"/>
                <a:gd name="T30" fmla="*/ 45 w 96"/>
                <a:gd name="T31" fmla="*/ 17 h 111"/>
                <a:gd name="T32" fmla="*/ 29 w 96"/>
                <a:gd name="T33" fmla="*/ 21 h 111"/>
                <a:gd name="T34" fmla="*/ 4 w 96"/>
                <a:gd name="T35"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11">
                  <a:moveTo>
                    <a:pt x="4" y="50"/>
                  </a:moveTo>
                  <a:cubicBezTo>
                    <a:pt x="2" y="52"/>
                    <a:pt x="1" y="55"/>
                    <a:pt x="1" y="58"/>
                  </a:cubicBezTo>
                  <a:cubicBezTo>
                    <a:pt x="0" y="66"/>
                    <a:pt x="3" y="75"/>
                    <a:pt x="10" y="81"/>
                  </a:cubicBezTo>
                  <a:cubicBezTo>
                    <a:pt x="38" y="107"/>
                    <a:pt x="38" y="107"/>
                    <a:pt x="38" y="107"/>
                  </a:cubicBezTo>
                  <a:cubicBezTo>
                    <a:pt x="41" y="110"/>
                    <a:pt x="46" y="109"/>
                    <a:pt x="49" y="106"/>
                  </a:cubicBezTo>
                  <a:cubicBezTo>
                    <a:pt x="53" y="108"/>
                    <a:pt x="53" y="108"/>
                    <a:pt x="53" y="108"/>
                  </a:cubicBezTo>
                  <a:cubicBezTo>
                    <a:pt x="57" y="111"/>
                    <a:pt x="63" y="109"/>
                    <a:pt x="65" y="105"/>
                  </a:cubicBezTo>
                  <a:cubicBezTo>
                    <a:pt x="65" y="105"/>
                    <a:pt x="81" y="80"/>
                    <a:pt x="82" y="80"/>
                  </a:cubicBezTo>
                  <a:cubicBezTo>
                    <a:pt x="93" y="62"/>
                    <a:pt x="86" y="49"/>
                    <a:pt x="84" y="46"/>
                  </a:cubicBezTo>
                  <a:cubicBezTo>
                    <a:pt x="95" y="34"/>
                    <a:pt x="95" y="34"/>
                    <a:pt x="95" y="34"/>
                  </a:cubicBezTo>
                  <a:cubicBezTo>
                    <a:pt x="96" y="33"/>
                    <a:pt x="96" y="30"/>
                    <a:pt x="94" y="28"/>
                  </a:cubicBezTo>
                  <a:cubicBezTo>
                    <a:pt x="93" y="27"/>
                    <a:pt x="93" y="27"/>
                    <a:pt x="93" y="27"/>
                  </a:cubicBezTo>
                  <a:cubicBezTo>
                    <a:pt x="84" y="17"/>
                    <a:pt x="74" y="9"/>
                    <a:pt x="63" y="1"/>
                  </a:cubicBezTo>
                  <a:cubicBezTo>
                    <a:pt x="61" y="0"/>
                    <a:pt x="58" y="1"/>
                    <a:pt x="57" y="3"/>
                  </a:cubicBezTo>
                  <a:cubicBezTo>
                    <a:pt x="46" y="17"/>
                    <a:pt x="46" y="17"/>
                    <a:pt x="46" y="17"/>
                  </a:cubicBezTo>
                  <a:cubicBezTo>
                    <a:pt x="45" y="17"/>
                    <a:pt x="45" y="17"/>
                    <a:pt x="45" y="17"/>
                  </a:cubicBezTo>
                  <a:cubicBezTo>
                    <a:pt x="46" y="17"/>
                    <a:pt x="34" y="16"/>
                    <a:pt x="29" y="21"/>
                  </a:cubicBezTo>
                  <a:cubicBezTo>
                    <a:pt x="22" y="27"/>
                    <a:pt x="4" y="50"/>
                    <a:pt x="4" y="50"/>
                  </a:cubicBezTo>
                </a:path>
              </a:pathLst>
            </a:custGeom>
            <a:solidFill>
              <a:srgbClr val="FBCCA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7500" lnSpcReduction="20000"/>
            </a:bodyPr>
            <a:p>
              <a:pPr algn="ctr"/>
            </a:p>
          </p:txBody>
        </p:sp>
        <p:sp>
          <p:nvSpPr>
            <p:cNvPr id="51" name="íśļîdê"/>
            <p:cNvSpPr/>
            <p:nvPr/>
          </p:nvSpPr>
          <p:spPr bwMode="auto">
            <a:xfrm>
              <a:off x="4938713" y="2312988"/>
              <a:ext cx="206375" cy="166688"/>
            </a:xfrm>
            <a:custGeom>
              <a:avLst/>
              <a:gdLst>
                <a:gd name="T0" fmla="*/ 4 w 70"/>
                <a:gd name="T1" fmla="*/ 6 h 57"/>
                <a:gd name="T2" fmla="*/ 1 w 70"/>
                <a:gd name="T3" fmla="*/ 14 h 57"/>
                <a:gd name="T4" fmla="*/ 10 w 70"/>
                <a:gd name="T5" fmla="*/ 37 h 57"/>
                <a:gd name="T6" fmla="*/ 32 w 70"/>
                <a:gd name="T7" fmla="*/ 57 h 57"/>
                <a:gd name="T8" fmla="*/ 66 w 70"/>
                <a:gd name="T9" fmla="*/ 43 h 57"/>
                <a:gd name="T10" fmla="*/ 39 w 70"/>
                <a:gd name="T11" fmla="*/ 0 h 57"/>
                <a:gd name="T12" fmla="*/ 23 w 70"/>
                <a:gd name="T13" fmla="*/ 2 h 57"/>
                <a:gd name="T14" fmla="*/ 17 w 70"/>
                <a:gd name="T15" fmla="*/ 3 h 57"/>
                <a:gd name="T16" fmla="*/ 8 w 70"/>
                <a:gd name="T17" fmla="*/ 1 h 57"/>
                <a:gd name="T18" fmla="*/ 4 w 70"/>
                <a:gd name="T1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57">
                  <a:moveTo>
                    <a:pt x="4" y="6"/>
                  </a:moveTo>
                  <a:cubicBezTo>
                    <a:pt x="2" y="8"/>
                    <a:pt x="1" y="11"/>
                    <a:pt x="1" y="14"/>
                  </a:cubicBezTo>
                  <a:cubicBezTo>
                    <a:pt x="0" y="22"/>
                    <a:pt x="3" y="31"/>
                    <a:pt x="10" y="37"/>
                  </a:cubicBezTo>
                  <a:cubicBezTo>
                    <a:pt x="32" y="57"/>
                    <a:pt x="32" y="57"/>
                    <a:pt x="32" y="57"/>
                  </a:cubicBezTo>
                  <a:cubicBezTo>
                    <a:pt x="31" y="55"/>
                    <a:pt x="70" y="45"/>
                    <a:pt x="66" y="43"/>
                  </a:cubicBezTo>
                  <a:cubicBezTo>
                    <a:pt x="65" y="43"/>
                    <a:pt x="41" y="7"/>
                    <a:pt x="39" y="0"/>
                  </a:cubicBezTo>
                  <a:cubicBezTo>
                    <a:pt x="35" y="6"/>
                    <a:pt x="31" y="5"/>
                    <a:pt x="23" y="2"/>
                  </a:cubicBezTo>
                  <a:cubicBezTo>
                    <a:pt x="21" y="1"/>
                    <a:pt x="19" y="2"/>
                    <a:pt x="17" y="3"/>
                  </a:cubicBezTo>
                  <a:cubicBezTo>
                    <a:pt x="13" y="3"/>
                    <a:pt x="10" y="4"/>
                    <a:pt x="8" y="1"/>
                  </a:cubicBezTo>
                  <a:cubicBezTo>
                    <a:pt x="4" y="6"/>
                    <a:pt x="4" y="6"/>
                    <a:pt x="4" y="6"/>
                  </a:cubicBezTo>
                </a:path>
              </a:pathLst>
            </a:custGeom>
            <a:solidFill>
              <a:srgbClr val="F9C4A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52" name="íṩľíďê"/>
            <p:cNvSpPr/>
            <p:nvPr/>
          </p:nvSpPr>
          <p:spPr bwMode="auto">
            <a:xfrm>
              <a:off x="5154613" y="2289176"/>
              <a:ext cx="55563" cy="28575"/>
            </a:xfrm>
            <a:custGeom>
              <a:avLst/>
              <a:gdLst>
                <a:gd name="T0" fmla="*/ 19 w 19"/>
                <a:gd name="T1" fmla="*/ 1 h 10"/>
                <a:gd name="T2" fmla="*/ 2 w 19"/>
                <a:gd name="T3" fmla="*/ 1 h 10"/>
                <a:gd name="T4" fmla="*/ 11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6" y="4"/>
                    <a:pt x="11" y="5"/>
                    <a:pt x="2" y="1"/>
                  </a:cubicBezTo>
                  <a:cubicBezTo>
                    <a:pt x="0" y="0"/>
                    <a:pt x="11" y="10"/>
                    <a:pt x="11" y="10"/>
                  </a:cubicBezTo>
                  <a:lnTo>
                    <a:pt x="19" y="1"/>
                  </a:lnTo>
                  <a:close/>
                </a:path>
              </a:pathLst>
            </a:custGeom>
            <a:solidFill>
              <a:srgbClr val="F9C4A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53" name="íśḷîḓè"/>
            <p:cNvSpPr/>
            <p:nvPr/>
          </p:nvSpPr>
          <p:spPr bwMode="auto">
            <a:xfrm>
              <a:off x="5075238" y="2206626"/>
              <a:ext cx="41275" cy="47625"/>
            </a:xfrm>
            <a:custGeom>
              <a:avLst/>
              <a:gdLst>
                <a:gd name="T0" fmla="*/ 14 w 14"/>
                <a:gd name="T1" fmla="*/ 16 h 16"/>
                <a:gd name="T2" fmla="*/ 7 w 14"/>
                <a:gd name="T3" fmla="*/ 0 h 16"/>
                <a:gd name="T4" fmla="*/ 0 w 14"/>
                <a:gd name="T5" fmla="*/ 9 h 16"/>
                <a:gd name="T6" fmla="*/ 14 w 14"/>
                <a:gd name="T7" fmla="*/ 16 h 16"/>
              </a:gdLst>
              <a:ahLst/>
              <a:cxnLst>
                <a:cxn ang="0">
                  <a:pos x="T0" y="T1"/>
                </a:cxn>
                <a:cxn ang="0">
                  <a:pos x="T2" y="T3"/>
                </a:cxn>
                <a:cxn ang="0">
                  <a:pos x="T4" y="T5"/>
                </a:cxn>
                <a:cxn ang="0">
                  <a:pos x="T6" y="T7"/>
                </a:cxn>
              </a:cxnLst>
              <a:rect l="0" t="0" r="r" b="b"/>
              <a:pathLst>
                <a:path w="14" h="16">
                  <a:moveTo>
                    <a:pt x="14" y="16"/>
                  </a:moveTo>
                  <a:cubicBezTo>
                    <a:pt x="8" y="10"/>
                    <a:pt x="6" y="2"/>
                    <a:pt x="7" y="0"/>
                  </a:cubicBezTo>
                  <a:cubicBezTo>
                    <a:pt x="0" y="9"/>
                    <a:pt x="0" y="9"/>
                    <a:pt x="0" y="9"/>
                  </a:cubicBezTo>
                  <a:cubicBezTo>
                    <a:pt x="0" y="9"/>
                    <a:pt x="5" y="9"/>
                    <a:pt x="14" y="16"/>
                  </a:cubicBezTo>
                  <a:close/>
                </a:path>
              </a:pathLst>
            </a:custGeom>
            <a:solidFill>
              <a:srgbClr val="F9C4A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54" name="ïṥlïḋe"/>
            <p:cNvSpPr/>
            <p:nvPr/>
          </p:nvSpPr>
          <p:spPr bwMode="auto">
            <a:xfrm>
              <a:off x="5059363" y="2432051"/>
              <a:ext cx="41275" cy="20638"/>
            </a:xfrm>
            <a:custGeom>
              <a:avLst/>
              <a:gdLst>
                <a:gd name="T0" fmla="*/ 9 w 14"/>
                <a:gd name="T1" fmla="*/ 0 h 7"/>
                <a:gd name="T2" fmla="*/ 5 w 14"/>
                <a:gd name="T3" fmla="*/ 3 h 7"/>
                <a:gd name="T4" fmla="*/ 0 w 14"/>
                <a:gd name="T5" fmla="*/ 7 h 7"/>
                <a:gd name="T6" fmla="*/ 2 w 14"/>
                <a:gd name="T7" fmla="*/ 7 h 7"/>
                <a:gd name="T8" fmla="*/ 4 w 14"/>
                <a:gd name="T9" fmla="*/ 7 h 7"/>
                <a:gd name="T10" fmla="*/ 9 w 14"/>
                <a:gd name="T11" fmla="*/ 7 h 7"/>
                <a:gd name="T12" fmla="*/ 14 w 14"/>
                <a:gd name="T13" fmla="*/ 7 h 7"/>
                <a:gd name="T14" fmla="*/ 13 w 14"/>
                <a:gd name="T15" fmla="*/ 5 h 7"/>
                <a:gd name="T16" fmla="*/ 9 w 1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9" y="0"/>
                  </a:moveTo>
                  <a:cubicBezTo>
                    <a:pt x="8" y="1"/>
                    <a:pt x="6" y="2"/>
                    <a:pt x="5" y="3"/>
                  </a:cubicBezTo>
                  <a:cubicBezTo>
                    <a:pt x="3" y="4"/>
                    <a:pt x="1" y="5"/>
                    <a:pt x="0" y="7"/>
                  </a:cubicBezTo>
                  <a:cubicBezTo>
                    <a:pt x="1" y="7"/>
                    <a:pt x="1" y="7"/>
                    <a:pt x="2" y="7"/>
                  </a:cubicBezTo>
                  <a:cubicBezTo>
                    <a:pt x="2" y="7"/>
                    <a:pt x="3" y="7"/>
                    <a:pt x="4" y="7"/>
                  </a:cubicBezTo>
                  <a:cubicBezTo>
                    <a:pt x="5" y="7"/>
                    <a:pt x="7" y="7"/>
                    <a:pt x="9" y="7"/>
                  </a:cubicBezTo>
                  <a:cubicBezTo>
                    <a:pt x="11" y="7"/>
                    <a:pt x="12" y="7"/>
                    <a:pt x="14" y="7"/>
                  </a:cubicBezTo>
                  <a:cubicBezTo>
                    <a:pt x="14" y="6"/>
                    <a:pt x="14" y="5"/>
                    <a:pt x="13" y="5"/>
                  </a:cubicBezTo>
                  <a:cubicBezTo>
                    <a:pt x="13" y="3"/>
                    <a:pt x="11" y="1"/>
                    <a:pt x="9" y="0"/>
                  </a:cubicBezTo>
                </a:path>
              </a:pathLst>
            </a:custGeom>
            <a:solidFill>
              <a:srgbClr val="F9C4A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55" name="ïşḻîḓê"/>
            <p:cNvSpPr/>
            <p:nvPr/>
          </p:nvSpPr>
          <p:spPr bwMode="auto">
            <a:xfrm>
              <a:off x="5038726" y="2273301"/>
              <a:ext cx="174625" cy="234950"/>
            </a:xfrm>
            <a:custGeom>
              <a:avLst/>
              <a:gdLst>
                <a:gd name="T0" fmla="*/ 26 w 59"/>
                <a:gd name="T1" fmla="*/ 2 h 80"/>
                <a:gd name="T2" fmla="*/ 1 w 59"/>
                <a:gd name="T3" fmla="*/ 28 h 80"/>
                <a:gd name="T4" fmla="*/ 23 w 59"/>
                <a:gd name="T5" fmla="*/ 59 h 80"/>
                <a:gd name="T6" fmla="*/ 17 w 59"/>
                <a:gd name="T7" fmla="*/ 58 h 80"/>
                <a:gd name="T8" fmla="*/ 4 w 59"/>
                <a:gd name="T9" fmla="*/ 62 h 80"/>
                <a:gd name="T10" fmla="*/ 2 w 59"/>
                <a:gd name="T11" fmla="*/ 65 h 80"/>
                <a:gd name="T12" fmla="*/ 2 w 59"/>
                <a:gd name="T13" fmla="*/ 69 h 80"/>
                <a:gd name="T14" fmla="*/ 15 w 59"/>
                <a:gd name="T15" fmla="*/ 75 h 80"/>
                <a:gd name="T16" fmla="*/ 19 w 59"/>
                <a:gd name="T17" fmla="*/ 77 h 80"/>
                <a:gd name="T18" fmla="*/ 31 w 59"/>
                <a:gd name="T19" fmla="*/ 74 h 80"/>
                <a:gd name="T20" fmla="*/ 48 w 59"/>
                <a:gd name="T21" fmla="*/ 49 h 80"/>
                <a:gd name="T22" fmla="*/ 50 w 59"/>
                <a:gd name="T23" fmla="*/ 15 h 80"/>
                <a:gd name="T24" fmla="*/ 26 w 59"/>
                <a:gd name="T25"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0">
                  <a:moveTo>
                    <a:pt x="26" y="2"/>
                  </a:moveTo>
                  <a:cubicBezTo>
                    <a:pt x="12" y="5"/>
                    <a:pt x="0" y="15"/>
                    <a:pt x="1" y="28"/>
                  </a:cubicBezTo>
                  <a:cubicBezTo>
                    <a:pt x="3" y="47"/>
                    <a:pt x="23" y="59"/>
                    <a:pt x="23" y="59"/>
                  </a:cubicBezTo>
                  <a:cubicBezTo>
                    <a:pt x="17" y="58"/>
                    <a:pt x="17" y="58"/>
                    <a:pt x="17" y="58"/>
                  </a:cubicBezTo>
                  <a:cubicBezTo>
                    <a:pt x="12" y="58"/>
                    <a:pt x="7" y="59"/>
                    <a:pt x="4" y="62"/>
                  </a:cubicBezTo>
                  <a:cubicBezTo>
                    <a:pt x="2" y="65"/>
                    <a:pt x="2" y="65"/>
                    <a:pt x="2" y="65"/>
                  </a:cubicBezTo>
                  <a:cubicBezTo>
                    <a:pt x="1" y="66"/>
                    <a:pt x="1" y="68"/>
                    <a:pt x="2" y="69"/>
                  </a:cubicBezTo>
                  <a:cubicBezTo>
                    <a:pt x="15" y="75"/>
                    <a:pt x="15" y="75"/>
                    <a:pt x="15" y="75"/>
                  </a:cubicBezTo>
                  <a:cubicBezTo>
                    <a:pt x="19" y="77"/>
                    <a:pt x="19" y="77"/>
                    <a:pt x="19" y="77"/>
                  </a:cubicBezTo>
                  <a:cubicBezTo>
                    <a:pt x="23" y="80"/>
                    <a:pt x="29" y="78"/>
                    <a:pt x="31" y="74"/>
                  </a:cubicBezTo>
                  <a:cubicBezTo>
                    <a:pt x="31" y="74"/>
                    <a:pt x="47" y="49"/>
                    <a:pt x="48" y="49"/>
                  </a:cubicBezTo>
                  <a:cubicBezTo>
                    <a:pt x="59" y="31"/>
                    <a:pt x="52" y="18"/>
                    <a:pt x="50" y="15"/>
                  </a:cubicBezTo>
                  <a:cubicBezTo>
                    <a:pt x="50" y="15"/>
                    <a:pt x="39" y="0"/>
                    <a:pt x="26" y="2"/>
                  </a:cubicBezTo>
                  <a:close/>
                </a:path>
              </a:pathLst>
            </a:custGeom>
            <a:solidFill>
              <a:srgbClr val="FBD2B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56" name="íṣlíďè"/>
            <p:cNvSpPr/>
            <p:nvPr/>
          </p:nvSpPr>
          <p:spPr bwMode="auto">
            <a:xfrm>
              <a:off x="5045076" y="2465388"/>
              <a:ext cx="44450" cy="28575"/>
            </a:xfrm>
            <a:custGeom>
              <a:avLst/>
              <a:gdLst>
                <a:gd name="T0" fmla="*/ 15 w 15"/>
                <a:gd name="T1" fmla="*/ 6 h 10"/>
                <a:gd name="T2" fmla="*/ 6 w 15"/>
                <a:gd name="T3" fmla="*/ 0 h 10"/>
                <a:gd name="T4" fmla="*/ 0 w 15"/>
                <a:gd name="T5" fmla="*/ 3 h 10"/>
                <a:gd name="T6" fmla="*/ 0 w 15"/>
                <a:gd name="T7" fmla="*/ 4 h 10"/>
                <a:gd name="T8" fmla="*/ 12 w 15"/>
                <a:gd name="T9" fmla="*/ 10 h 10"/>
                <a:gd name="T10" fmla="*/ 15 w 15"/>
                <a:gd name="T11" fmla="*/ 6 h 10"/>
              </a:gdLst>
              <a:ahLst/>
              <a:cxnLst>
                <a:cxn ang="0">
                  <a:pos x="T0" y="T1"/>
                </a:cxn>
                <a:cxn ang="0">
                  <a:pos x="T2" y="T3"/>
                </a:cxn>
                <a:cxn ang="0">
                  <a:pos x="T4" y="T5"/>
                </a:cxn>
                <a:cxn ang="0">
                  <a:pos x="T6" y="T7"/>
                </a:cxn>
                <a:cxn ang="0">
                  <a:pos x="T8" y="T9"/>
                </a:cxn>
                <a:cxn ang="0">
                  <a:pos x="T10" y="T11"/>
                </a:cxn>
              </a:cxnLst>
              <a:rect l="0" t="0" r="r" b="b"/>
              <a:pathLst>
                <a:path w="15" h="10">
                  <a:moveTo>
                    <a:pt x="15" y="6"/>
                  </a:moveTo>
                  <a:cubicBezTo>
                    <a:pt x="15" y="3"/>
                    <a:pt x="8" y="0"/>
                    <a:pt x="6" y="0"/>
                  </a:cubicBezTo>
                  <a:cubicBezTo>
                    <a:pt x="4" y="1"/>
                    <a:pt x="1" y="2"/>
                    <a:pt x="0" y="3"/>
                  </a:cubicBezTo>
                  <a:cubicBezTo>
                    <a:pt x="0" y="3"/>
                    <a:pt x="0" y="3"/>
                    <a:pt x="0" y="4"/>
                  </a:cubicBezTo>
                  <a:cubicBezTo>
                    <a:pt x="12" y="10"/>
                    <a:pt x="12" y="10"/>
                    <a:pt x="12" y="10"/>
                  </a:cubicBezTo>
                  <a:cubicBezTo>
                    <a:pt x="13" y="9"/>
                    <a:pt x="15" y="8"/>
                    <a:pt x="15" y="6"/>
                  </a:cubicBezTo>
                  <a:close/>
                </a:path>
              </a:pathLst>
            </a:custGeom>
            <a:solidFill>
              <a:srgbClr val="FCD8C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57" name="íSļíḍê"/>
            <p:cNvSpPr/>
            <p:nvPr/>
          </p:nvSpPr>
          <p:spPr bwMode="auto">
            <a:xfrm>
              <a:off x="4068763" y="2309813"/>
              <a:ext cx="1096963" cy="1082675"/>
            </a:xfrm>
            <a:custGeom>
              <a:avLst/>
              <a:gdLst>
                <a:gd name="T0" fmla="*/ 235 w 373"/>
                <a:gd name="T1" fmla="*/ 363 h 369"/>
                <a:gd name="T2" fmla="*/ 7 w 373"/>
                <a:gd name="T3" fmla="*/ 144 h 369"/>
                <a:gd name="T4" fmla="*/ 6 w 373"/>
                <a:gd name="T5" fmla="*/ 120 h 369"/>
                <a:gd name="T6" fmla="*/ 121 w 373"/>
                <a:gd name="T7" fmla="*/ 0 h 369"/>
                <a:gd name="T8" fmla="*/ 373 w 373"/>
                <a:gd name="T9" fmla="*/ 243 h 369"/>
                <a:gd name="T10" fmla="*/ 259 w 373"/>
                <a:gd name="T11" fmla="*/ 362 h 369"/>
                <a:gd name="T12" fmla="*/ 235 w 373"/>
                <a:gd name="T13" fmla="*/ 363 h 369"/>
              </a:gdLst>
              <a:ahLst/>
              <a:cxnLst>
                <a:cxn ang="0">
                  <a:pos x="T0" y="T1"/>
                </a:cxn>
                <a:cxn ang="0">
                  <a:pos x="T2" y="T3"/>
                </a:cxn>
                <a:cxn ang="0">
                  <a:pos x="T4" y="T5"/>
                </a:cxn>
                <a:cxn ang="0">
                  <a:pos x="T6" y="T7"/>
                </a:cxn>
                <a:cxn ang="0">
                  <a:pos x="T8" y="T9"/>
                </a:cxn>
                <a:cxn ang="0">
                  <a:pos x="T10" y="T11"/>
                </a:cxn>
                <a:cxn ang="0">
                  <a:pos x="T12" y="T13"/>
                </a:cxn>
              </a:cxnLst>
              <a:rect l="0" t="0" r="r" b="b"/>
              <a:pathLst>
                <a:path w="373" h="369">
                  <a:moveTo>
                    <a:pt x="235" y="363"/>
                  </a:moveTo>
                  <a:cubicBezTo>
                    <a:pt x="7" y="144"/>
                    <a:pt x="7" y="144"/>
                    <a:pt x="7" y="144"/>
                  </a:cubicBezTo>
                  <a:cubicBezTo>
                    <a:pt x="0" y="137"/>
                    <a:pt x="0" y="126"/>
                    <a:pt x="6" y="120"/>
                  </a:cubicBezTo>
                  <a:cubicBezTo>
                    <a:pt x="121" y="0"/>
                    <a:pt x="121" y="0"/>
                    <a:pt x="121" y="0"/>
                  </a:cubicBezTo>
                  <a:cubicBezTo>
                    <a:pt x="373" y="243"/>
                    <a:pt x="373" y="243"/>
                    <a:pt x="373" y="243"/>
                  </a:cubicBezTo>
                  <a:cubicBezTo>
                    <a:pt x="259" y="362"/>
                    <a:pt x="259" y="362"/>
                    <a:pt x="259" y="362"/>
                  </a:cubicBezTo>
                  <a:cubicBezTo>
                    <a:pt x="252" y="369"/>
                    <a:pt x="241" y="369"/>
                    <a:pt x="235" y="363"/>
                  </a:cubicBezTo>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58" name="îşlîďê"/>
            <p:cNvSpPr/>
            <p:nvPr/>
          </p:nvSpPr>
          <p:spPr bwMode="auto">
            <a:xfrm>
              <a:off x="4760913" y="3368676"/>
              <a:ext cx="73025" cy="17463"/>
            </a:xfrm>
            <a:custGeom>
              <a:avLst/>
              <a:gdLst>
                <a:gd name="T0" fmla="*/ 11 w 25"/>
                <a:gd name="T1" fmla="*/ 6 h 6"/>
                <a:gd name="T2" fmla="*/ 11 w 25"/>
                <a:gd name="T3" fmla="*/ 6 h 6"/>
                <a:gd name="T4" fmla="*/ 11 w 25"/>
                <a:gd name="T5" fmla="*/ 6 h 6"/>
                <a:gd name="T6" fmla="*/ 11 w 25"/>
                <a:gd name="T7" fmla="*/ 6 h 6"/>
                <a:gd name="T8" fmla="*/ 0 w 25"/>
                <a:gd name="T9" fmla="*/ 2 h 6"/>
                <a:gd name="T10" fmla="*/ 0 w 25"/>
                <a:gd name="T11" fmla="*/ 2 h 6"/>
                <a:gd name="T12" fmla="*/ 0 w 25"/>
                <a:gd name="T13" fmla="*/ 2 h 6"/>
                <a:gd name="T14" fmla="*/ 24 w 25"/>
                <a:gd name="T15" fmla="*/ 1 h 6"/>
                <a:gd name="T16" fmla="*/ 12 w 25"/>
                <a:gd name="T17" fmla="*/ 6 h 6"/>
                <a:gd name="T18" fmla="*/ 24 w 25"/>
                <a:gd name="T19" fmla="*/ 1 h 6"/>
                <a:gd name="T20" fmla="*/ 25 w 25"/>
                <a:gd name="T21" fmla="*/ 0 h 6"/>
                <a:gd name="T22" fmla="*/ 24 w 25"/>
                <a:gd name="T23" fmla="*/ 1 h 6"/>
                <a:gd name="T24" fmla="*/ 25 w 25"/>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6">
                  <a:moveTo>
                    <a:pt x="11" y="6"/>
                  </a:moveTo>
                  <a:cubicBezTo>
                    <a:pt x="11" y="6"/>
                    <a:pt x="11" y="6"/>
                    <a:pt x="11" y="6"/>
                  </a:cubicBezTo>
                  <a:cubicBezTo>
                    <a:pt x="11" y="6"/>
                    <a:pt x="11" y="6"/>
                    <a:pt x="11" y="6"/>
                  </a:cubicBezTo>
                  <a:cubicBezTo>
                    <a:pt x="11" y="6"/>
                    <a:pt x="11" y="6"/>
                    <a:pt x="11" y="6"/>
                  </a:cubicBezTo>
                  <a:moveTo>
                    <a:pt x="0" y="2"/>
                  </a:moveTo>
                  <a:cubicBezTo>
                    <a:pt x="0" y="2"/>
                    <a:pt x="0" y="2"/>
                    <a:pt x="0" y="2"/>
                  </a:cubicBezTo>
                  <a:cubicBezTo>
                    <a:pt x="0" y="2"/>
                    <a:pt x="0" y="2"/>
                    <a:pt x="0" y="2"/>
                  </a:cubicBezTo>
                  <a:moveTo>
                    <a:pt x="24" y="1"/>
                  </a:moveTo>
                  <a:cubicBezTo>
                    <a:pt x="20" y="5"/>
                    <a:pt x="16" y="6"/>
                    <a:pt x="12" y="6"/>
                  </a:cubicBezTo>
                  <a:cubicBezTo>
                    <a:pt x="16" y="6"/>
                    <a:pt x="20" y="5"/>
                    <a:pt x="24" y="1"/>
                  </a:cubicBezTo>
                  <a:moveTo>
                    <a:pt x="25" y="0"/>
                  </a:moveTo>
                  <a:cubicBezTo>
                    <a:pt x="24" y="1"/>
                    <a:pt x="24" y="1"/>
                    <a:pt x="24" y="1"/>
                  </a:cubicBezTo>
                  <a:cubicBezTo>
                    <a:pt x="25" y="0"/>
                    <a:pt x="25" y="0"/>
                    <a:pt x="25"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59" name="íšļiďè"/>
            <p:cNvSpPr/>
            <p:nvPr/>
          </p:nvSpPr>
          <p:spPr bwMode="auto">
            <a:xfrm>
              <a:off x="4075113" y="2659063"/>
              <a:ext cx="758825" cy="727075"/>
            </a:xfrm>
            <a:custGeom>
              <a:avLst/>
              <a:gdLst>
                <a:gd name="T0" fmla="*/ 5 w 258"/>
                <a:gd name="T1" fmla="*/ 0 h 248"/>
                <a:gd name="T2" fmla="*/ 4 w 258"/>
                <a:gd name="T3" fmla="*/ 1 h 248"/>
                <a:gd name="T4" fmla="*/ 0 w 258"/>
                <a:gd name="T5" fmla="*/ 12 h 248"/>
                <a:gd name="T6" fmla="*/ 5 w 258"/>
                <a:gd name="T7" fmla="*/ 25 h 248"/>
                <a:gd name="T8" fmla="*/ 233 w 258"/>
                <a:gd name="T9" fmla="*/ 244 h 248"/>
                <a:gd name="T10" fmla="*/ 233 w 258"/>
                <a:gd name="T11" fmla="*/ 244 h 248"/>
                <a:gd name="T12" fmla="*/ 233 w 258"/>
                <a:gd name="T13" fmla="*/ 244 h 248"/>
                <a:gd name="T14" fmla="*/ 244 w 258"/>
                <a:gd name="T15" fmla="*/ 248 h 248"/>
                <a:gd name="T16" fmla="*/ 244 w 258"/>
                <a:gd name="T17" fmla="*/ 248 h 248"/>
                <a:gd name="T18" fmla="*/ 245 w 258"/>
                <a:gd name="T19" fmla="*/ 248 h 248"/>
                <a:gd name="T20" fmla="*/ 257 w 258"/>
                <a:gd name="T21" fmla="*/ 243 h 248"/>
                <a:gd name="T22" fmla="*/ 257 w 258"/>
                <a:gd name="T23" fmla="*/ 243 h 248"/>
                <a:gd name="T24" fmla="*/ 257 w 258"/>
                <a:gd name="T25" fmla="*/ 243 h 248"/>
                <a:gd name="T26" fmla="*/ 258 w 258"/>
                <a:gd name="T27" fmla="*/ 242 h 248"/>
                <a:gd name="T28" fmla="*/ 5 w 258"/>
                <a:gd name="T29"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8" h="248">
                  <a:moveTo>
                    <a:pt x="5" y="0"/>
                  </a:moveTo>
                  <a:cubicBezTo>
                    <a:pt x="4" y="1"/>
                    <a:pt x="4" y="1"/>
                    <a:pt x="4" y="1"/>
                  </a:cubicBezTo>
                  <a:cubicBezTo>
                    <a:pt x="1" y="4"/>
                    <a:pt x="0" y="8"/>
                    <a:pt x="0" y="12"/>
                  </a:cubicBezTo>
                  <a:cubicBezTo>
                    <a:pt x="0" y="17"/>
                    <a:pt x="1" y="21"/>
                    <a:pt x="5" y="25"/>
                  </a:cubicBezTo>
                  <a:cubicBezTo>
                    <a:pt x="233" y="244"/>
                    <a:pt x="233" y="244"/>
                    <a:pt x="233" y="244"/>
                  </a:cubicBezTo>
                  <a:cubicBezTo>
                    <a:pt x="233" y="244"/>
                    <a:pt x="233" y="244"/>
                    <a:pt x="233" y="244"/>
                  </a:cubicBezTo>
                  <a:cubicBezTo>
                    <a:pt x="233" y="244"/>
                    <a:pt x="233" y="244"/>
                    <a:pt x="233" y="244"/>
                  </a:cubicBezTo>
                  <a:cubicBezTo>
                    <a:pt x="236" y="247"/>
                    <a:pt x="240" y="248"/>
                    <a:pt x="244" y="248"/>
                  </a:cubicBezTo>
                  <a:cubicBezTo>
                    <a:pt x="244" y="248"/>
                    <a:pt x="244" y="248"/>
                    <a:pt x="244" y="248"/>
                  </a:cubicBezTo>
                  <a:cubicBezTo>
                    <a:pt x="244" y="248"/>
                    <a:pt x="245" y="248"/>
                    <a:pt x="245" y="248"/>
                  </a:cubicBezTo>
                  <a:cubicBezTo>
                    <a:pt x="249" y="248"/>
                    <a:pt x="253" y="247"/>
                    <a:pt x="257" y="243"/>
                  </a:cubicBezTo>
                  <a:cubicBezTo>
                    <a:pt x="257" y="243"/>
                    <a:pt x="257" y="243"/>
                    <a:pt x="257" y="243"/>
                  </a:cubicBezTo>
                  <a:cubicBezTo>
                    <a:pt x="257" y="243"/>
                    <a:pt x="257" y="243"/>
                    <a:pt x="257" y="243"/>
                  </a:cubicBezTo>
                  <a:cubicBezTo>
                    <a:pt x="258" y="242"/>
                    <a:pt x="258" y="242"/>
                    <a:pt x="258" y="242"/>
                  </a:cubicBezTo>
                  <a:cubicBezTo>
                    <a:pt x="5" y="0"/>
                    <a:pt x="5" y="0"/>
                    <a:pt x="5" y="0"/>
                  </a:cubicBezTo>
                </a:path>
              </a:pathLst>
            </a:custGeom>
            <a:solidFill>
              <a:srgbClr val="34343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60" name="iṥḻíḓe"/>
            <p:cNvSpPr/>
            <p:nvPr/>
          </p:nvSpPr>
          <p:spPr bwMode="auto">
            <a:xfrm>
              <a:off x="4365626" y="2355851"/>
              <a:ext cx="15875" cy="15875"/>
            </a:xfrm>
            <a:custGeom>
              <a:avLst/>
              <a:gdLst>
                <a:gd name="T0" fmla="*/ 10 w 10"/>
                <a:gd name="T1" fmla="*/ 0 h 10"/>
                <a:gd name="T2" fmla="*/ 0 w 10"/>
                <a:gd name="T3" fmla="*/ 10 h 10"/>
                <a:gd name="T4" fmla="*/ 0 w 10"/>
                <a:gd name="T5" fmla="*/ 10 h 10"/>
                <a:gd name="T6" fmla="*/ 10 w 10"/>
                <a:gd name="T7" fmla="*/ 0 h 10"/>
                <a:gd name="T8" fmla="*/ 10 w 10"/>
                <a:gd name="T9" fmla="*/ 0 h 10"/>
              </a:gdLst>
              <a:ahLst/>
              <a:cxnLst>
                <a:cxn ang="0">
                  <a:pos x="T0" y="T1"/>
                </a:cxn>
                <a:cxn ang="0">
                  <a:pos x="T2" y="T3"/>
                </a:cxn>
                <a:cxn ang="0">
                  <a:pos x="T4" y="T5"/>
                </a:cxn>
                <a:cxn ang="0">
                  <a:pos x="T6" y="T7"/>
                </a:cxn>
                <a:cxn ang="0">
                  <a:pos x="T8" y="T9"/>
                </a:cxn>
              </a:cxnLst>
              <a:rect l="0" t="0" r="r" b="b"/>
              <a:pathLst>
                <a:path w="10" h="10">
                  <a:moveTo>
                    <a:pt x="10" y="0"/>
                  </a:moveTo>
                  <a:lnTo>
                    <a:pt x="0" y="10"/>
                  </a:lnTo>
                  <a:lnTo>
                    <a:pt x="0" y="10"/>
                  </a:lnTo>
                  <a:lnTo>
                    <a:pt x="10" y="0"/>
                  </a:lnTo>
                  <a:lnTo>
                    <a:pt x="10" y="0"/>
                  </a:ln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61" name="išļídè"/>
            <p:cNvSpPr/>
            <p:nvPr/>
          </p:nvSpPr>
          <p:spPr bwMode="auto">
            <a:xfrm>
              <a:off x="4365626" y="2355851"/>
              <a:ext cx="15875" cy="15875"/>
            </a:xfrm>
            <a:custGeom>
              <a:avLst/>
              <a:gdLst>
                <a:gd name="T0" fmla="*/ 10 w 10"/>
                <a:gd name="T1" fmla="*/ 0 h 10"/>
                <a:gd name="T2" fmla="*/ 0 w 10"/>
                <a:gd name="T3" fmla="*/ 10 h 10"/>
                <a:gd name="T4" fmla="*/ 0 w 10"/>
                <a:gd name="T5" fmla="*/ 10 h 10"/>
                <a:gd name="T6" fmla="*/ 10 w 10"/>
                <a:gd name="T7" fmla="*/ 0 h 10"/>
                <a:gd name="T8" fmla="*/ 10 w 10"/>
                <a:gd name="T9" fmla="*/ 0 h 10"/>
              </a:gdLst>
              <a:ahLst/>
              <a:cxnLst>
                <a:cxn ang="0">
                  <a:pos x="T0" y="T1"/>
                </a:cxn>
                <a:cxn ang="0">
                  <a:pos x="T2" y="T3"/>
                </a:cxn>
                <a:cxn ang="0">
                  <a:pos x="T4" y="T5"/>
                </a:cxn>
                <a:cxn ang="0">
                  <a:pos x="T6" y="T7"/>
                </a:cxn>
                <a:cxn ang="0">
                  <a:pos x="T8" y="T9"/>
                </a:cxn>
              </a:cxnLst>
              <a:rect l="0" t="0" r="r" b="b"/>
              <a:pathLst>
                <a:path w="10" h="10">
                  <a:moveTo>
                    <a:pt x="10" y="0"/>
                  </a:moveTo>
                  <a:lnTo>
                    <a:pt x="0" y="10"/>
                  </a:lnTo>
                  <a:lnTo>
                    <a:pt x="0" y="10"/>
                  </a:lnTo>
                  <a:lnTo>
                    <a:pt x="10"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62" name="îşľídé"/>
            <p:cNvSpPr/>
            <p:nvPr/>
          </p:nvSpPr>
          <p:spPr bwMode="auto">
            <a:xfrm>
              <a:off x="4313238" y="2355851"/>
              <a:ext cx="808038" cy="763588"/>
            </a:xfrm>
            <a:custGeom>
              <a:avLst/>
              <a:gdLst>
                <a:gd name="T0" fmla="*/ 147 w 275"/>
                <a:gd name="T1" fmla="*/ 231 h 260"/>
                <a:gd name="T2" fmla="*/ 142 w 275"/>
                <a:gd name="T3" fmla="*/ 236 h 260"/>
                <a:gd name="T4" fmla="*/ 216 w 275"/>
                <a:gd name="T5" fmla="*/ 260 h 260"/>
                <a:gd name="T6" fmla="*/ 270 w 275"/>
                <a:gd name="T7" fmla="*/ 248 h 260"/>
                <a:gd name="T8" fmla="*/ 275 w 275"/>
                <a:gd name="T9" fmla="*/ 243 h 260"/>
                <a:gd name="T10" fmla="*/ 221 w 275"/>
                <a:gd name="T11" fmla="*/ 255 h 260"/>
                <a:gd name="T12" fmla="*/ 147 w 275"/>
                <a:gd name="T13" fmla="*/ 231 h 260"/>
                <a:gd name="T14" fmla="*/ 60 w 275"/>
                <a:gd name="T15" fmla="*/ 149 h 260"/>
                <a:gd name="T16" fmla="*/ 60 w 275"/>
                <a:gd name="T17" fmla="*/ 149 h 260"/>
                <a:gd name="T18" fmla="*/ 55 w 275"/>
                <a:gd name="T19" fmla="*/ 154 h 260"/>
                <a:gd name="T20" fmla="*/ 120 w 275"/>
                <a:gd name="T21" fmla="*/ 217 h 260"/>
                <a:gd name="T22" fmla="*/ 122 w 275"/>
                <a:gd name="T23" fmla="*/ 214 h 260"/>
                <a:gd name="T24" fmla="*/ 125 w 275"/>
                <a:gd name="T25" fmla="*/ 212 h 260"/>
                <a:gd name="T26" fmla="*/ 60 w 275"/>
                <a:gd name="T27" fmla="*/ 149 h 260"/>
                <a:gd name="T28" fmla="*/ 23 w 275"/>
                <a:gd name="T29" fmla="*/ 0 h 260"/>
                <a:gd name="T30" fmla="*/ 18 w 275"/>
                <a:gd name="T31" fmla="*/ 5 h 260"/>
                <a:gd name="T32" fmla="*/ 34 w 275"/>
                <a:gd name="T33" fmla="*/ 133 h 260"/>
                <a:gd name="T34" fmla="*/ 37 w 275"/>
                <a:gd name="T35" fmla="*/ 130 h 260"/>
                <a:gd name="T36" fmla="*/ 39 w 275"/>
                <a:gd name="T37" fmla="*/ 128 h 260"/>
                <a:gd name="T38" fmla="*/ 23 w 275"/>
                <a:gd name="T3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260">
                  <a:moveTo>
                    <a:pt x="147" y="231"/>
                  </a:moveTo>
                  <a:cubicBezTo>
                    <a:pt x="142" y="236"/>
                    <a:pt x="142" y="236"/>
                    <a:pt x="142" y="236"/>
                  </a:cubicBezTo>
                  <a:cubicBezTo>
                    <a:pt x="164" y="252"/>
                    <a:pt x="190" y="260"/>
                    <a:pt x="216" y="260"/>
                  </a:cubicBezTo>
                  <a:cubicBezTo>
                    <a:pt x="235" y="260"/>
                    <a:pt x="253" y="256"/>
                    <a:pt x="270" y="248"/>
                  </a:cubicBezTo>
                  <a:cubicBezTo>
                    <a:pt x="275" y="243"/>
                    <a:pt x="275" y="243"/>
                    <a:pt x="275" y="243"/>
                  </a:cubicBezTo>
                  <a:cubicBezTo>
                    <a:pt x="258" y="251"/>
                    <a:pt x="239" y="255"/>
                    <a:pt x="221" y="255"/>
                  </a:cubicBezTo>
                  <a:cubicBezTo>
                    <a:pt x="195" y="255"/>
                    <a:pt x="169" y="247"/>
                    <a:pt x="147" y="231"/>
                  </a:cubicBezTo>
                  <a:moveTo>
                    <a:pt x="60" y="149"/>
                  </a:moveTo>
                  <a:cubicBezTo>
                    <a:pt x="60" y="149"/>
                    <a:pt x="60" y="149"/>
                    <a:pt x="60" y="149"/>
                  </a:cubicBezTo>
                  <a:cubicBezTo>
                    <a:pt x="55" y="154"/>
                    <a:pt x="55" y="154"/>
                    <a:pt x="55" y="154"/>
                  </a:cubicBezTo>
                  <a:cubicBezTo>
                    <a:pt x="120" y="217"/>
                    <a:pt x="120" y="217"/>
                    <a:pt x="120" y="217"/>
                  </a:cubicBezTo>
                  <a:cubicBezTo>
                    <a:pt x="122" y="214"/>
                    <a:pt x="122" y="214"/>
                    <a:pt x="122" y="214"/>
                  </a:cubicBezTo>
                  <a:cubicBezTo>
                    <a:pt x="125" y="212"/>
                    <a:pt x="125" y="212"/>
                    <a:pt x="125" y="212"/>
                  </a:cubicBezTo>
                  <a:cubicBezTo>
                    <a:pt x="60" y="149"/>
                    <a:pt x="60" y="149"/>
                    <a:pt x="60" y="149"/>
                  </a:cubicBezTo>
                  <a:moveTo>
                    <a:pt x="23" y="0"/>
                  </a:moveTo>
                  <a:cubicBezTo>
                    <a:pt x="18" y="5"/>
                    <a:pt x="18" y="5"/>
                    <a:pt x="18" y="5"/>
                  </a:cubicBezTo>
                  <a:cubicBezTo>
                    <a:pt x="0" y="47"/>
                    <a:pt x="6" y="96"/>
                    <a:pt x="34" y="133"/>
                  </a:cubicBezTo>
                  <a:cubicBezTo>
                    <a:pt x="37" y="130"/>
                    <a:pt x="37" y="130"/>
                    <a:pt x="37" y="130"/>
                  </a:cubicBezTo>
                  <a:cubicBezTo>
                    <a:pt x="39" y="128"/>
                    <a:pt x="39" y="128"/>
                    <a:pt x="39" y="128"/>
                  </a:cubicBezTo>
                  <a:cubicBezTo>
                    <a:pt x="11" y="91"/>
                    <a:pt x="5" y="42"/>
                    <a:pt x="23" y="0"/>
                  </a:cubicBezTo>
                </a:path>
              </a:pathLst>
            </a:custGeom>
            <a:solidFill>
              <a:srgbClr val="34343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63" name="îŝ1iḋè"/>
            <p:cNvSpPr/>
            <p:nvPr/>
          </p:nvSpPr>
          <p:spPr bwMode="auto">
            <a:xfrm>
              <a:off x="4310063" y="2174876"/>
              <a:ext cx="987425" cy="968375"/>
            </a:xfrm>
            <a:custGeom>
              <a:avLst/>
              <a:gdLst>
                <a:gd name="T0" fmla="*/ 134 w 336"/>
                <a:gd name="T1" fmla="*/ 282 h 330"/>
                <a:gd name="T2" fmla="*/ 52 w 336"/>
                <a:gd name="T3" fmla="*/ 203 h 330"/>
                <a:gd name="T4" fmla="*/ 49 w 336"/>
                <a:gd name="T5" fmla="*/ 24 h 330"/>
                <a:gd name="T6" fmla="*/ 67 w 336"/>
                <a:gd name="T7" fmla="*/ 5 h 330"/>
                <a:gd name="T8" fmla="*/ 84 w 336"/>
                <a:gd name="T9" fmla="*/ 5 h 330"/>
                <a:gd name="T10" fmla="*/ 331 w 336"/>
                <a:gd name="T11" fmla="*/ 242 h 330"/>
                <a:gd name="T12" fmla="*/ 331 w 336"/>
                <a:gd name="T13" fmla="*/ 259 h 330"/>
                <a:gd name="T14" fmla="*/ 313 w 336"/>
                <a:gd name="T15" fmla="*/ 278 h 330"/>
                <a:gd name="T16" fmla="*/ 134 w 336"/>
                <a:gd name="T17" fmla="*/ 28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0">
                  <a:moveTo>
                    <a:pt x="134" y="282"/>
                  </a:moveTo>
                  <a:cubicBezTo>
                    <a:pt x="52" y="203"/>
                    <a:pt x="52" y="203"/>
                    <a:pt x="52" y="203"/>
                  </a:cubicBezTo>
                  <a:cubicBezTo>
                    <a:pt x="2" y="155"/>
                    <a:pt x="0" y="75"/>
                    <a:pt x="49" y="24"/>
                  </a:cubicBezTo>
                  <a:cubicBezTo>
                    <a:pt x="67" y="5"/>
                    <a:pt x="67" y="5"/>
                    <a:pt x="67" y="5"/>
                  </a:cubicBezTo>
                  <a:cubicBezTo>
                    <a:pt x="72" y="1"/>
                    <a:pt x="79" y="0"/>
                    <a:pt x="84" y="5"/>
                  </a:cubicBezTo>
                  <a:cubicBezTo>
                    <a:pt x="331" y="242"/>
                    <a:pt x="331" y="242"/>
                    <a:pt x="331" y="242"/>
                  </a:cubicBezTo>
                  <a:cubicBezTo>
                    <a:pt x="336" y="247"/>
                    <a:pt x="336" y="254"/>
                    <a:pt x="331" y="259"/>
                  </a:cubicBezTo>
                  <a:cubicBezTo>
                    <a:pt x="313" y="278"/>
                    <a:pt x="313" y="278"/>
                    <a:pt x="313" y="278"/>
                  </a:cubicBezTo>
                  <a:cubicBezTo>
                    <a:pt x="265" y="328"/>
                    <a:pt x="185" y="330"/>
                    <a:pt x="134" y="282"/>
                  </a:cubicBezTo>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64" name="ïś1idê"/>
            <p:cNvSpPr/>
            <p:nvPr/>
          </p:nvSpPr>
          <p:spPr bwMode="auto">
            <a:xfrm>
              <a:off x="4513263" y="2176463"/>
              <a:ext cx="784225" cy="752475"/>
            </a:xfrm>
            <a:custGeom>
              <a:avLst/>
              <a:gdLst>
                <a:gd name="T0" fmla="*/ 264 w 267"/>
                <a:gd name="T1" fmla="*/ 256 h 256"/>
                <a:gd name="T2" fmla="*/ 262 w 267"/>
                <a:gd name="T3" fmla="*/ 241 h 256"/>
                <a:gd name="T4" fmla="*/ 15 w 267"/>
                <a:gd name="T5" fmla="*/ 4 h 256"/>
                <a:gd name="T6" fmla="*/ 0 w 267"/>
                <a:gd name="T7" fmla="*/ 3 h 256"/>
                <a:gd name="T8" fmla="*/ 264 w 267"/>
                <a:gd name="T9" fmla="*/ 256 h 256"/>
              </a:gdLst>
              <a:ahLst/>
              <a:cxnLst>
                <a:cxn ang="0">
                  <a:pos x="T0" y="T1"/>
                </a:cxn>
                <a:cxn ang="0">
                  <a:pos x="T2" y="T3"/>
                </a:cxn>
                <a:cxn ang="0">
                  <a:pos x="T4" y="T5"/>
                </a:cxn>
                <a:cxn ang="0">
                  <a:pos x="T6" y="T7"/>
                </a:cxn>
                <a:cxn ang="0">
                  <a:pos x="T8" y="T9"/>
                </a:cxn>
              </a:cxnLst>
              <a:rect l="0" t="0" r="r" b="b"/>
              <a:pathLst>
                <a:path w="267" h="256">
                  <a:moveTo>
                    <a:pt x="264" y="256"/>
                  </a:moveTo>
                  <a:cubicBezTo>
                    <a:pt x="267" y="252"/>
                    <a:pt x="266" y="245"/>
                    <a:pt x="262" y="241"/>
                  </a:cubicBezTo>
                  <a:cubicBezTo>
                    <a:pt x="15" y="4"/>
                    <a:pt x="15" y="4"/>
                    <a:pt x="15" y="4"/>
                  </a:cubicBezTo>
                  <a:cubicBezTo>
                    <a:pt x="11" y="0"/>
                    <a:pt x="4" y="0"/>
                    <a:pt x="0" y="3"/>
                  </a:cubicBezTo>
                  <a:lnTo>
                    <a:pt x="264" y="256"/>
                  </a:lnTo>
                  <a:close/>
                </a:path>
              </a:pathLst>
            </a:custGeom>
            <a:solidFill>
              <a:srgbClr val="504F4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65" name="í$ḷïḋè"/>
            <p:cNvSpPr/>
            <p:nvPr/>
          </p:nvSpPr>
          <p:spPr bwMode="auto">
            <a:xfrm>
              <a:off x="4827588" y="2338388"/>
              <a:ext cx="109538" cy="111125"/>
            </a:xfrm>
            <a:custGeom>
              <a:avLst/>
              <a:gdLst>
                <a:gd name="T0" fmla="*/ 36 w 37"/>
                <a:gd name="T1" fmla="*/ 1 h 38"/>
                <a:gd name="T2" fmla="*/ 30 w 37"/>
                <a:gd name="T3" fmla="*/ 1 h 38"/>
                <a:gd name="T4" fmla="*/ 2 w 37"/>
                <a:gd name="T5" fmla="*/ 31 h 38"/>
                <a:gd name="T6" fmla="*/ 2 w 37"/>
                <a:gd name="T7" fmla="*/ 36 h 38"/>
                <a:gd name="T8" fmla="*/ 7 w 37"/>
                <a:gd name="T9" fmla="*/ 36 h 38"/>
                <a:gd name="T10" fmla="*/ 36 w 37"/>
                <a:gd name="T11" fmla="*/ 6 h 38"/>
                <a:gd name="T12" fmla="*/ 36 w 37"/>
                <a:gd name="T13" fmla="*/ 1 h 38"/>
              </a:gdLst>
              <a:ahLst/>
              <a:cxnLst>
                <a:cxn ang="0">
                  <a:pos x="T0" y="T1"/>
                </a:cxn>
                <a:cxn ang="0">
                  <a:pos x="T2" y="T3"/>
                </a:cxn>
                <a:cxn ang="0">
                  <a:pos x="T4" y="T5"/>
                </a:cxn>
                <a:cxn ang="0">
                  <a:pos x="T6" y="T7"/>
                </a:cxn>
                <a:cxn ang="0">
                  <a:pos x="T8" y="T9"/>
                </a:cxn>
                <a:cxn ang="0">
                  <a:pos x="T10" y="T11"/>
                </a:cxn>
                <a:cxn ang="0">
                  <a:pos x="T12" y="T13"/>
                </a:cxn>
              </a:cxnLst>
              <a:rect l="0" t="0" r="r" b="b"/>
              <a:pathLst>
                <a:path w="37" h="38">
                  <a:moveTo>
                    <a:pt x="36" y="1"/>
                  </a:moveTo>
                  <a:cubicBezTo>
                    <a:pt x="34" y="0"/>
                    <a:pt x="32" y="0"/>
                    <a:pt x="30" y="1"/>
                  </a:cubicBezTo>
                  <a:cubicBezTo>
                    <a:pt x="2" y="31"/>
                    <a:pt x="2" y="31"/>
                    <a:pt x="2" y="31"/>
                  </a:cubicBezTo>
                  <a:cubicBezTo>
                    <a:pt x="0" y="33"/>
                    <a:pt x="1" y="35"/>
                    <a:pt x="2" y="36"/>
                  </a:cubicBezTo>
                  <a:cubicBezTo>
                    <a:pt x="3" y="38"/>
                    <a:pt x="6" y="38"/>
                    <a:pt x="7" y="36"/>
                  </a:cubicBezTo>
                  <a:cubicBezTo>
                    <a:pt x="36" y="6"/>
                    <a:pt x="36" y="6"/>
                    <a:pt x="36" y="6"/>
                  </a:cubicBezTo>
                  <a:cubicBezTo>
                    <a:pt x="37" y="5"/>
                    <a:pt x="37" y="3"/>
                    <a:pt x="36" y="1"/>
                  </a:cubicBezTo>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66" name="íslíḋé"/>
            <p:cNvSpPr/>
            <p:nvPr/>
          </p:nvSpPr>
          <p:spPr bwMode="auto">
            <a:xfrm>
              <a:off x="4895851" y="2338388"/>
              <a:ext cx="41275" cy="41275"/>
            </a:xfrm>
            <a:custGeom>
              <a:avLst/>
              <a:gdLst>
                <a:gd name="T0" fmla="*/ 13 w 14"/>
                <a:gd name="T1" fmla="*/ 6 h 14"/>
                <a:gd name="T2" fmla="*/ 6 w 14"/>
                <a:gd name="T3" fmla="*/ 14 h 14"/>
                <a:gd name="T4" fmla="*/ 6 w 14"/>
                <a:gd name="T5" fmla="*/ 14 h 14"/>
                <a:gd name="T6" fmla="*/ 13 w 14"/>
                <a:gd name="T7" fmla="*/ 6 h 14"/>
                <a:gd name="T8" fmla="*/ 10 w 14"/>
                <a:gd name="T9" fmla="*/ 0 h 14"/>
                <a:gd name="T10" fmla="*/ 7 w 14"/>
                <a:gd name="T11" fmla="*/ 1 h 14"/>
                <a:gd name="T12" fmla="*/ 0 w 14"/>
                <a:gd name="T13" fmla="*/ 10 h 14"/>
                <a:gd name="T14" fmla="*/ 0 w 14"/>
                <a:gd name="T15" fmla="*/ 10 h 14"/>
                <a:gd name="T16" fmla="*/ 7 w 14"/>
                <a:gd name="T17" fmla="*/ 1 h 14"/>
                <a:gd name="T18" fmla="*/ 10 w 14"/>
                <a:gd name="T19" fmla="*/ 0 h 14"/>
                <a:gd name="T20" fmla="*/ 13 w 14"/>
                <a:gd name="T21" fmla="*/ 1 h 14"/>
                <a:gd name="T22" fmla="*/ 14 w 14"/>
                <a:gd name="T23" fmla="*/ 4 h 14"/>
                <a:gd name="T24" fmla="*/ 13 w 14"/>
                <a:gd name="T25" fmla="*/ 1 h 14"/>
                <a:gd name="T26" fmla="*/ 10 w 14"/>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4">
                  <a:moveTo>
                    <a:pt x="13" y="6"/>
                  </a:moveTo>
                  <a:cubicBezTo>
                    <a:pt x="6" y="14"/>
                    <a:pt x="6" y="14"/>
                    <a:pt x="6" y="14"/>
                  </a:cubicBezTo>
                  <a:cubicBezTo>
                    <a:pt x="6" y="14"/>
                    <a:pt x="6" y="14"/>
                    <a:pt x="6" y="14"/>
                  </a:cubicBezTo>
                  <a:cubicBezTo>
                    <a:pt x="13" y="6"/>
                    <a:pt x="13" y="6"/>
                    <a:pt x="13" y="6"/>
                  </a:cubicBezTo>
                  <a:moveTo>
                    <a:pt x="10" y="0"/>
                  </a:moveTo>
                  <a:cubicBezTo>
                    <a:pt x="9" y="0"/>
                    <a:pt x="8" y="1"/>
                    <a:pt x="7" y="1"/>
                  </a:cubicBezTo>
                  <a:cubicBezTo>
                    <a:pt x="0" y="10"/>
                    <a:pt x="0" y="10"/>
                    <a:pt x="0" y="10"/>
                  </a:cubicBezTo>
                  <a:cubicBezTo>
                    <a:pt x="0" y="10"/>
                    <a:pt x="0" y="10"/>
                    <a:pt x="0" y="10"/>
                  </a:cubicBezTo>
                  <a:cubicBezTo>
                    <a:pt x="7" y="1"/>
                    <a:pt x="7" y="1"/>
                    <a:pt x="7" y="1"/>
                  </a:cubicBezTo>
                  <a:cubicBezTo>
                    <a:pt x="8" y="1"/>
                    <a:pt x="9" y="0"/>
                    <a:pt x="10" y="0"/>
                  </a:cubicBezTo>
                  <a:cubicBezTo>
                    <a:pt x="11" y="0"/>
                    <a:pt x="12" y="1"/>
                    <a:pt x="13" y="1"/>
                  </a:cubicBezTo>
                  <a:cubicBezTo>
                    <a:pt x="13" y="2"/>
                    <a:pt x="14" y="3"/>
                    <a:pt x="14" y="4"/>
                  </a:cubicBezTo>
                  <a:cubicBezTo>
                    <a:pt x="14" y="3"/>
                    <a:pt x="13" y="2"/>
                    <a:pt x="13" y="1"/>
                  </a:cubicBezTo>
                  <a:cubicBezTo>
                    <a:pt x="12" y="1"/>
                    <a:pt x="11" y="0"/>
                    <a:pt x="10"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67" name="ísḻïďê"/>
            <p:cNvSpPr/>
            <p:nvPr/>
          </p:nvSpPr>
          <p:spPr bwMode="auto">
            <a:xfrm>
              <a:off x="4895851" y="2338388"/>
              <a:ext cx="41275" cy="41275"/>
            </a:xfrm>
            <a:custGeom>
              <a:avLst/>
              <a:gdLst>
                <a:gd name="T0" fmla="*/ 10 w 14"/>
                <a:gd name="T1" fmla="*/ 0 h 14"/>
                <a:gd name="T2" fmla="*/ 7 w 14"/>
                <a:gd name="T3" fmla="*/ 1 h 14"/>
                <a:gd name="T4" fmla="*/ 0 w 14"/>
                <a:gd name="T5" fmla="*/ 10 h 14"/>
                <a:gd name="T6" fmla="*/ 0 w 14"/>
                <a:gd name="T7" fmla="*/ 10 h 14"/>
                <a:gd name="T8" fmla="*/ 6 w 14"/>
                <a:gd name="T9" fmla="*/ 14 h 14"/>
                <a:gd name="T10" fmla="*/ 13 w 14"/>
                <a:gd name="T11" fmla="*/ 6 h 14"/>
                <a:gd name="T12" fmla="*/ 14 w 14"/>
                <a:gd name="T13" fmla="*/ 4 h 14"/>
                <a:gd name="T14" fmla="*/ 13 w 14"/>
                <a:gd name="T15" fmla="*/ 1 h 14"/>
                <a:gd name="T16" fmla="*/ 10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0" y="0"/>
                  </a:moveTo>
                  <a:cubicBezTo>
                    <a:pt x="9" y="0"/>
                    <a:pt x="8" y="1"/>
                    <a:pt x="7" y="1"/>
                  </a:cubicBezTo>
                  <a:cubicBezTo>
                    <a:pt x="0" y="10"/>
                    <a:pt x="0" y="10"/>
                    <a:pt x="0" y="10"/>
                  </a:cubicBezTo>
                  <a:cubicBezTo>
                    <a:pt x="0" y="10"/>
                    <a:pt x="0" y="10"/>
                    <a:pt x="0" y="10"/>
                  </a:cubicBezTo>
                  <a:cubicBezTo>
                    <a:pt x="2" y="11"/>
                    <a:pt x="4" y="12"/>
                    <a:pt x="6" y="14"/>
                  </a:cubicBezTo>
                  <a:cubicBezTo>
                    <a:pt x="13" y="6"/>
                    <a:pt x="13" y="6"/>
                    <a:pt x="13" y="6"/>
                  </a:cubicBezTo>
                  <a:cubicBezTo>
                    <a:pt x="13" y="6"/>
                    <a:pt x="14" y="5"/>
                    <a:pt x="14" y="4"/>
                  </a:cubicBezTo>
                  <a:cubicBezTo>
                    <a:pt x="14" y="3"/>
                    <a:pt x="13" y="2"/>
                    <a:pt x="13" y="1"/>
                  </a:cubicBezTo>
                  <a:cubicBezTo>
                    <a:pt x="12" y="1"/>
                    <a:pt x="11" y="0"/>
                    <a:pt x="10" y="0"/>
                  </a:cubicBezTo>
                </a:path>
              </a:pathLst>
            </a:custGeom>
            <a:solidFill>
              <a:srgbClr val="34343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68" name="íşḷïḍè"/>
            <p:cNvSpPr/>
            <p:nvPr/>
          </p:nvSpPr>
          <p:spPr bwMode="auto">
            <a:xfrm>
              <a:off x="4741863" y="2341563"/>
              <a:ext cx="138113" cy="134938"/>
            </a:xfrm>
            <a:custGeom>
              <a:avLst/>
              <a:gdLst>
                <a:gd name="T0" fmla="*/ 45 w 47"/>
                <a:gd name="T1" fmla="*/ 37 h 46"/>
                <a:gd name="T2" fmla="*/ 9 w 47"/>
                <a:gd name="T3" fmla="*/ 2 h 46"/>
                <a:gd name="T4" fmla="*/ 2 w 47"/>
                <a:gd name="T5" fmla="*/ 3 h 46"/>
                <a:gd name="T6" fmla="*/ 2 w 47"/>
                <a:gd name="T7" fmla="*/ 10 h 46"/>
                <a:gd name="T8" fmla="*/ 37 w 47"/>
                <a:gd name="T9" fmla="*/ 44 h 46"/>
                <a:gd name="T10" fmla="*/ 45 w 47"/>
                <a:gd name="T11" fmla="*/ 44 h 46"/>
                <a:gd name="T12" fmla="*/ 45 w 47"/>
                <a:gd name="T13" fmla="*/ 37 h 46"/>
              </a:gdLst>
              <a:ahLst/>
              <a:cxnLst>
                <a:cxn ang="0">
                  <a:pos x="T0" y="T1"/>
                </a:cxn>
                <a:cxn ang="0">
                  <a:pos x="T2" y="T3"/>
                </a:cxn>
                <a:cxn ang="0">
                  <a:pos x="T4" y="T5"/>
                </a:cxn>
                <a:cxn ang="0">
                  <a:pos x="T6" y="T7"/>
                </a:cxn>
                <a:cxn ang="0">
                  <a:pos x="T8" y="T9"/>
                </a:cxn>
                <a:cxn ang="0">
                  <a:pos x="T10" y="T11"/>
                </a:cxn>
                <a:cxn ang="0">
                  <a:pos x="T12" y="T13"/>
                </a:cxn>
              </a:cxnLst>
              <a:rect l="0" t="0" r="r" b="b"/>
              <a:pathLst>
                <a:path w="47" h="46">
                  <a:moveTo>
                    <a:pt x="45" y="37"/>
                  </a:moveTo>
                  <a:cubicBezTo>
                    <a:pt x="9" y="2"/>
                    <a:pt x="9" y="2"/>
                    <a:pt x="9" y="2"/>
                  </a:cubicBezTo>
                  <a:cubicBezTo>
                    <a:pt x="7" y="0"/>
                    <a:pt x="4" y="0"/>
                    <a:pt x="2" y="3"/>
                  </a:cubicBezTo>
                  <a:cubicBezTo>
                    <a:pt x="0" y="5"/>
                    <a:pt x="0" y="8"/>
                    <a:pt x="2" y="10"/>
                  </a:cubicBezTo>
                  <a:cubicBezTo>
                    <a:pt x="37" y="44"/>
                    <a:pt x="37" y="44"/>
                    <a:pt x="37" y="44"/>
                  </a:cubicBezTo>
                  <a:cubicBezTo>
                    <a:pt x="39" y="46"/>
                    <a:pt x="43" y="46"/>
                    <a:pt x="45" y="44"/>
                  </a:cubicBezTo>
                  <a:cubicBezTo>
                    <a:pt x="47" y="42"/>
                    <a:pt x="47" y="39"/>
                    <a:pt x="45" y="37"/>
                  </a:cubicBezTo>
                  <a:close/>
                </a:path>
              </a:pathLst>
            </a:custGeom>
            <a:solidFill>
              <a:srgbClr val="64646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69" name="íšlîḍè"/>
            <p:cNvSpPr/>
            <p:nvPr/>
          </p:nvSpPr>
          <p:spPr bwMode="auto">
            <a:xfrm>
              <a:off x="5010151" y="2511426"/>
              <a:ext cx="107950" cy="111125"/>
            </a:xfrm>
            <a:custGeom>
              <a:avLst/>
              <a:gdLst>
                <a:gd name="T0" fmla="*/ 35 w 37"/>
                <a:gd name="T1" fmla="*/ 1 h 38"/>
                <a:gd name="T2" fmla="*/ 35 w 37"/>
                <a:gd name="T3" fmla="*/ 6 h 38"/>
                <a:gd name="T4" fmla="*/ 6 w 37"/>
                <a:gd name="T5" fmla="*/ 36 h 38"/>
                <a:gd name="T6" fmla="*/ 1 w 37"/>
                <a:gd name="T7" fmla="*/ 36 h 38"/>
                <a:gd name="T8" fmla="*/ 1 w 37"/>
                <a:gd name="T9" fmla="*/ 31 h 38"/>
                <a:gd name="T10" fmla="*/ 30 w 37"/>
                <a:gd name="T11" fmla="*/ 1 h 38"/>
                <a:gd name="T12" fmla="*/ 35 w 37"/>
                <a:gd name="T13" fmla="*/ 1 h 38"/>
              </a:gdLst>
              <a:ahLst/>
              <a:cxnLst>
                <a:cxn ang="0">
                  <a:pos x="T0" y="T1"/>
                </a:cxn>
                <a:cxn ang="0">
                  <a:pos x="T2" y="T3"/>
                </a:cxn>
                <a:cxn ang="0">
                  <a:pos x="T4" y="T5"/>
                </a:cxn>
                <a:cxn ang="0">
                  <a:pos x="T6" y="T7"/>
                </a:cxn>
                <a:cxn ang="0">
                  <a:pos x="T8" y="T9"/>
                </a:cxn>
                <a:cxn ang="0">
                  <a:pos x="T10" y="T11"/>
                </a:cxn>
                <a:cxn ang="0">
                  <a:pos x="T12" y="T13"/>
                </a:cxn>
              </a:cxnLst>
              <a:rect l="0" t="0" r="r" b="b"/>
              <a:pathLst>
                <a:path w="37" h="38">
                  <a:moveTo>
                    <a:pt x="35" y="1"/>
                  </a:moveTo>
                  <a:cubicBezTo>
                    <a:pt x="36" y="3"/>
                    <a:pt x="37" y="5"/>
                    <a:pt x="35" y="6"/>
                  </a:cubicBezTo>
                  <a:cubicBezTo>
                    <a:pt x="6" y="36"/>
                    <a:pt x="6" y="36"/>
                    <a:pt x="6" y="36"/>
                  </a:cubicBezTo>
                  <a:cubicBezTo>
                    <a:pt x="5" y="38"/>
                    <a:pt x="3" y="38"/>
                    <a:pt x="1" y="36"/>
                  </a:cubicBezTo>
                  <a:cubicBezTo>
                    <a:pt x="0" y="35"/>
                    <a:pt x="0" y="33"/>
                    <a:pt x="1" y="31"/>
                  </a:cubicBezTo>
                  <a:cubicBezTo>
                    <a:pt x="30" y="1"/>
                    <a:pt x="30" y="1"/>
                    <a:pt x="30" y="1"/>
                  </a:cubicBezTo>
                  <a:cubicBezTo>
                    <a:pt x="31" y="0"/>
                    <a:pt x="34" y="0"/>
                    <a:pt x="35" y="1"/>
                  </a:cubicBezTo>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0" name="işḷîdê"/>
            <p:cNvSpPr/>
            <p:nvPr/>
          </p:nvSpPr>
          <p:spPr bwMode="auto">
            <a:xfrm>
              <a:off x="5076826" y="2511426"/>
              <a:ext cx="39688" cy="44450"/>
            </a:xfrm>
            <a:custGeom>
              <a:avLst/>
              <a:gdLst>
                <a:gd name="T0" fmla="*/ 12 w 13"/>
                <a:gd name="T1" fmla="*/ 6 h 15"/>
                <a:gd name="T2" fmla="*/ 4 w 13"/>
                <a:gd name="T3" fmla="*/ 15 h 15"/>
                <a:gd name="T4" fmla="*/ 4 w 13"/>
                <a:gd name="T5" fmla="*/ 15 h 15"/>
                <a:gd name="T6" fmla="*/ 12 w 13"/>
                <a:gd name="T7" fmla="*/ 6 h 15"/>
                <a:gd name="T8" fmla="*/ 10 w 13"/>
                <a:gd name="T9" fmla="*/ 0 h 15"/>
                <a:gd name="T10" fmla="*/ 7 w 13"/>
                <a:gd name="T11" fmla="*/ 1 h 15"/>
                <a:gd name="T12" fmla="*/ 0 w 13"/>
                <a:gd name="T13" fmla="*/ 9 h 15"/>
                <a:gd name="T14" fmla="*/ 0 w 13"/>
                <a:gd name="T15" fmla="*/ 9 h 15"/>
                <a:gd name="T16" fmla="*/ 7 w 13"/>
                <a:gd name="T17" fmla="*/ 1 h 15"/>
                <a:gd name="T18" fmla="*/ 10 w 13"/>
                <a:gd name="T19" fmla="*/ 0 h 15"/>
                <a:gd name="T20" fmla="*/ 12 w 13"/>
                <a:gd name="T21" fmla="*/ 1 h 15"/>
                <a:gd name="T22" fmla="*/ 13 w 13"/>
                <a:gd name="T23" fmla="*/ 4 h 15"/>
                <a:gd name="T24" fmla="*/ 12 w 13"/>
                <a:gd name="T25" fmla="*/ 1 h 15"/>
                <a:gd name="T26" fmla="*/ 10 w 13"/>
                <a:gd name="T2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5">
                  <a:moveTo>
                    <a:pt x="12" y="6"/>
                  </a:moveTo>
                  <a:cubicBezTo>
                    <a:pt x="4" y="15"/>
                    <a:pt x="4" y="15"/>
                    <a:pt x="4" y="15"/>
                  </a:cubicBezTo>
                  <a:cubicBezTo>
                    <a:pt x="4" y="15"/>
                    <a:pt x="4" y="15"/>
                    <a:pt x="4" y="15"/>
                  </a:cubicBezTo>
                  <a:cubicBezTo>
                    <a:pt x="12" y="6"/>
                    <a:pt x="12" y="6"/>
                    <a:pt x="12" y="6"/>
                  </a:cubicBezTo>
                  <a:moveTo>
                    <a:pt x="10" y="0"/>
                  </a:moveTo>
                  <a:cubicBezTo>
                    <a:pt x="9" y="0"/>
                    <a:pt x="8" y="1"/>
                    <a:pt x="7" y="1"/>
                  </a:cubicBezTo>
                  <a:cubicBezTo>
                    <a:pt x="0" y="9"/>
                    <a:pt x="0" y="9"/>
                    <a:pt x="0" y="9"/>
                  </a:cubicBezTo>
                  <a:cubicBezTo>
                    <a:pt x="0" y="9"/>
                    <a:pt x="0" y="9"/>
                    <a:pt x="0" y="9"/>
                  </a:cubicBezTo>
                  <a:cubicBezTo>
                    <a:pt x="7" y="1"/>
                    <a:pt x="7" y="1"/>
                    <a:pt x="7" y="1"/>
                  </a:cubicBezTo>
                  <a:cubicBezTo>
                    <a:pt x="8" y="1"/>
                    <a:pt x="9" y="0"/>
                    <a:pt x="10" y="0"/>
                  </a:cubicBezTo>
                  <a:cubicBezTo>
                    <a:pt x="10" y="0"/>
                    <a:pt x="11" y="1"/>
                    <a:pt x="12" y="1"/>
                  </a:cubicBezTo>
                  <a:cubicBezTo>
                    <a:pt x="13" y="2"/>
                    <a:pt x="13" y="3"/>
                    <a:pt x="13" y="4"/>
                  </a:cubicBezTo>
                  <a:cubicBezTo>
                    <a:pt x="13" y="3"/>
                    <a:pt x="13" y="2"/>
                    <a:pt x="12" y="1"/>
                  </a:cubicBezTo>
                  <a:cubicBezTo>
                    <a:pt x="11" y="1"/>
                    <a:pt x="10" y="0"/>
                    <a:pt x="10"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1" name="îṧļïde"/>
            <p:cNvSpPr/>
            <p:nvPr/>
          </p:nvSpPr>
          <p:spPr bwMode="auto">
            <a:xfrm>
              <a:off x="5076826" y="2511426"/>
              <a:ext cx="39688" cy="44450"/>
            </a:xfrm>
            <a:custGeom>
              <a:avLst/>
              <a:gdLst>
                <a:gd name="T0" fmla="*/ 10 w 13"/>
                <a:gd name="T1" fmla="*/ 0 h 15"/>
                <a:gd name="T2" fmla="*/ 7 w 13"/>
                <a:gd name="T3" fmla="*/ 1 h 15"/>
                <a:gd name="T4" fmla="*/ 0 w 13"/>
                <a:gd name="T5" fmla="*/ 9 h 15"/>
                <a:gd name="T6" fmla="*/ 4 w 13"/>
                <a:gd name="T7" fmla="*/ 14 h 15"/>
                <a:gd name="T8" fmla="*/ 4 w 13"/>
                <a:gd name="T9" fmla="*/ 15 h 15"/>
                <a:gd name="T10" fmla="*/ 12 w 13"/>
                <a:gd name="T11" fmla="*/ 6 h 15"/>
                <a:gd name="T12" fmla="*/ 13 w 13"/>
                <a:gd name="T13" fmla="*/ 4 h 15"/>
                <a:gd name="T14" fmla="*/ 12 w 13"/>
                <a:gd name="T15" fmla="*/ 1 h 15"/>
                <a:gd name="T16" fmla="*/ 10 w 13"/>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5">
                  <a:moveTo>
                    <a:pt x="10" y="0"/>
                  </a:moveTo>
                  <a:cubicBezTo>
                    <a:pt x="9" y="0"/>
                    <a:pt x="8" y="1"/>
                    <a:pt x="7" y="1"/>
                  </a:cubicBezTo>
                  <a:cubicBezTo>
                    <a:pt x="0" y="9"/>
                    <a:pt x="0" y="9"/>
                    <a:pt x="0" y="9"/>
                  </a:cubicBezTo>
                  <a:cubicBezTo>
                    <a:pt x="2" y="10"/>
                    <a:pt x="3" y="12"/>
                    <a:pt x="4" y="14"/>
                  </a:cubicBezTo>
                  <a:cubicBezTo>
                    <a:pt x="4" y="15"/>
                    <a:pt x="4" y="15"/>
                    <a:pt x="4" y="15"/>
                  </a:cubicBezTo>
                  <a:cubicBezTo>
                    <a:pt x="12" y="6"/>
                    <a:pt x="12" y="6"/>
                    <a:pt x="12" y="6"/>
                  </a:cubicBezTo>
                  <a:cubicBezTo>
                    <a:pt x="13" y="6"/>
                    <a:pt x="13" y="5"/>
                    <a:pt x="13" y="4"/>
                  </a:cubicBezTo>
                  <a:cubicBezTo>
                    <a:pt x="13" y="3"/>
                    <a:pt x="13" y="2"/>
                    <a:pt x="12" y="1"/>
                  </a:cubicBezTo>
                  <a:cubicBezTo>
                    <a:pt x="11" y="1"/>
                    <a:pt x="10" y="0"/>
                    <a:pt x="10" y="0"/>
                  </a:cubicBezTo>
                </a:path>
              </a:pathLst>
            </a:custGeom>
            <a:solidFill>
              <a:srgbClr val="34343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2" name="íśľîďe"/>
            <p:cNvSpPr/>
            <p:nvPr/>
          </p:nvSpPr>
          <p:spPr bwMode="auto">
            <a:xfrm>
              <a:off x="4983163" y="2573338"/>
              <a:ext cx="138113" cy="134938"/>
            </a:xfrm>
            <a:custGeom>
              <a:avLst/>
              <a:gdLst>
                <a:gd name="T0" fmla="*/ 9 w 47"/>
                <a:gd name="T1" fmla="*/ 2 h 46"/>
                <a:gd name="T2" fmla="*/ 45 w 47"/>
                <a:gd name="T3" fmla="*/ 36 h 46"/>
                <a:gd name="T4" fmla="*/ 45 w 47"/>
                <a:gd name="T5" fmla="*/ 44 h 46"/>
                <a:gd name="T6" fmla="*/ 37 w 47"/>
                <a:gd name="T7" fmla="*/ 44 h 46"/>
                <a:gd name="T8" fmla="*/ 2 w 47"/>
                <a:gd name="T9" fmla="*/ 10 h 46"/>
                <a:gd name="T10" fmla="*/ 2 w 47"/>
                <a:gd name="T11" fmla="*/ 2 h 46"/>
                <a:gd name="T12" fmla="*/ 9 w 47"/>
                <a:gd name="T13" fmla="*/ 2 h 46"/>
              </a:gdLst>
              <a:ahLst/>
              <a:cxnLst>
                <a:cxn ang="0">
                  <a:pos x="T0" y="T1"/>
                </a:cxn>
                <a:cxn ang="0">
                  <a:pos x="T2" y="T3"/>
                </a:cxn>
                <a:cxn ang="0">
                  <a:pos x="T4" y="T5"/>
                </a:cxn>
                <a:cxn ang="0">
                  <a:pos x="T6" y="T7"/>
                </a:cxn>
                <a:cxn ang="0">
                  <a:pos x="T8" y="T9"/>
                </a:cxn>
                <a:cxn ang="0">
                  <a:pos x="T10" y="T11"/>
                </a:cxn>
                <a:cxn ang="0">
                  <a:pos x="T12" y="T13"/>
                </a:cxn>
              </a:cxnLst>
              <a:rect l="0" t="0" r="r" b="b"/>
              <a:pathLst>
                <a:path w="47" h="46">
                  <a:moveTo>
                    <a:pt x="9" y="2"/>
                  </a:moveTo>
                  <a:cubicBezTo>
                    <a:pt x="45" y="36"/>
                    <a:pt x="45" y="36"/>
                    <a:pt x="45" y="36"/>
                  </a:cubicBezTo>
                  <a:cubicBezTo>
                    <a:pt x="47" y="38"/>
                    <a:pt x="47" y="42"/>
                    <a:pt x="45" y="44"/>
                  </a:cubicBezTo>
                  <a:cubicBezTo>
                    <a:pt x="43" y="46"/>
                    <a:pt x="39" y="46"/>
                    <a:pt x="37" y="44"/>
                  </a:cubicBezTo>
                  <a:cubicBezTo>
                    <a:pt x="2" y="10"/>
                    <a:pt x="2" y="10"/>
                    <a:pt x="2" y="10"/>
                  </a:cubicBezTo>
                  <a:cubicBezTo>
                    <a:pt x="0" y="8"/>
                    <a:pt x="0" y="4"/>
                    <a:pt x="2" y="2"/>
                  </a:cubicBezTo>
                  <a:cubicBezTo>
                    <a:pt x="4" y="0"/>
                    <a:pt x="7" y="0"/>
                    <a:pt x="9" y="2"/>
                  </a:cubicBezTo>
                  <a:close/>
                </a:path>
              </a:pathLst>
            </a:custGeom>
            <a:solidFill>
              <a:srgbClr val="64646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3" name="íSľiḓe"/>
            <p:cNvSpPr/>
            <p:nvPr/>
          </p:nvSpPr>
          <p:spPr bwMode="auto">
            <a:xfrm>
              <a:off x="4899026" y="2314576"/>
              <a:ext cx="239713" cy="234950"/>
            </a:xfrm>
            <a:custGeom>
              <a:avLst/>
              <a:gdLst>
                <a:gd name="T0" fmla="*/ 80 w 82"/>
                <a:gd name="T1" fmla="*/ 68 h 80"/>
                <a:gd name="T2" fmla="*/ 12 w 82"/>
                <a:gd name="T3" fmla="*/ 2 h 80"/>
                <a:gd name="T4" fmla="*/ 2 w 82"/>
                <a:gd name="T5" fmla="*/ 4 h 80"/>
                <a:gd name="T6" fmla="*/ 3 w 82"/>
                <a:gd name="T7" fmla="*/ 14 h 80"/>
                <a:gd name="T8" fmla="*/ 69 w 82"/>
                <a:gd name="T9" fmla="*/ 77 h 80"/>
                <a:gd name="T10" fmla="*/ 79 w 82"/>
                <a:gd name="T11" fmla="*/ 78 h 80"/>
                <a:gd name="T12" fmla="*/ 80 w 82"/>
                <a:gd name="T13" fmla="*/ 68 h 80"/>
              </a:gdLst>
              <a:ahLst/>
              <a:cxnLst>
                <a:cxn ang="0">
                  <a:pos x="T0" y="T1"/>
                </a:cxn>
                <a:cxn ang="0">
                  <a:pos x="T2" y="T3"/>
                </a:cxn>
                <a:cxn ang="0">
                  <a:pos x="T4" y="T5"/>
                </a:cxn>
                <a:cxn ang="0">
                  <a:pos x="T6" y="T7"/>
                </a:cxn>
                <a:cxn ang="0">
                  <a:pos x="T8" y="T9"/>
                </a:cxn>
                <a:cxn ang="0">
                  <a:pos x="T10" y="T11"/>
                </a:cxn>
                <a:cxn ang="0">
                  <a:pos x="T12" y="T13"/>
                </a:cxn>
              </a:cxnLst>
              <a:rect l="0" t="0" r="r" b="b"/>
              <a:pathLst>
                <a:path w="82" h="80">
                  <a:moveTo>
                    <a:pt x="80" y="68"/>
                  </a:moveTo>
                  <a:cubicBezTo>
                    <a:pt x="64" y="40"/>
                    <a:pt x="40" y="17"/>
                    <a:pt x="12" y="2"/>
                  </a:cubicBezTo>
                  <a:cubicBezTo>
                    <a:pt x="8" y="0"/>
                    <a:pt x="4" y="1"/>
                    <a:pt x="2" y="4"/>
                  </a:cubicBezTo>
                  <a:cubicBezTo>
                    <a:pt x="0" y="7"/>
                    <a:pt x="0" y="11"/>
                    <a:pt x="3" y="14"/>
                  </a:cubicBezTo>
                  <a:cubicBezTo>
                    <a:pt x="28" y="32"/>
                    <a:pt x="50" y="53"/>
                    <a:pt x="69" y="77"/>
                  </a:cubicBezTo>
                  <a:cubicBezTo>
                    <a:pt x="71" y="80"/>
                    <a:pt x="76" y="80"/>
                    <a:pt x="79" y="78"/>
                  </a:cubicBezTo>
                  <a:cubicBezTo>
                    <a:pt x="81" y="76"/>
                    <a:pt x="82" y="71"/>
                    <a:pt x="80" y="68"/>
                  </a:cubicBezTo>
                  <a:close/>
                </a:path>
              </a:pathLst>
            </a:custGeom>
            <a:solidFill>
              <a:srgbClr val="504F4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4" name="íṡḷíḍè"/>
            <p:cNvSpPr/>
            <p:nvPr/>
          </p:nvSpPr>
          <p:spPr bwMode="auto">
            <a:xfrm>
              <a:off x="4322763" y="2746376"/>
              <a:ext cx="134938" cy="155575"/>
            </a:xfrm>
            <a:custGeom>
              <a:avLst/>
              <a:gdLst>
                <a:gd name="T0" fmla="*/ 31 w 46"/>
                <a:gd name="T1" fmla="*/ 0 h 53"/>
                <a:gd name="T2" fmla="*/ 23 w 46"/>
                <a:gd name="T3" fmla="*/ 9 h 53"/>
                <a:gd name="T4" fmla="*/ 21 w 46"/>
                <a:gd name="T5" fmla="*/ 7 h 53"/>
                <a:gd name="T6" fmla="*/ 14 w 46"/>
                <a:gd name="T7" fmla="*/ 14 h 53"/>
                <a:gd name="T8" fmla="*/ 16 w 46"/>
                <a:gd name="T9" fmla="*/ 16 h 53"/>
                <a:gd name="T10" fmla="*/ 14 w 46"/>
                <a:gd name="T11" fmla="*/ 18 h 53"/>
                <a:gd name="T12" fmla="*/ 11 w 46"/>
                <a:gd name="T13" fmla="*/ 16 h 53"/>
                <a:gd name="T14" fmla="*/ 2 w 46"/>
                <a:gd name="T15" fmla="*/ 27 h 53"/>
                <a:gd name="T16" fmla="*/ 1 w 46"/>
                <a:gd name="T17" fmla="*/ 27 h 53"/>
                <a:gd name="T18" fmla="*/ 1 w 46"/>
                <a:gd name="T19" fmla="*/ 32 h 53"/>
                <a:gd name="T20" fmla="*/ 22 w 46"/>
                <a:gd name="T21" fmla="*/ 52 h 53"/>
                <a:gd name="T22" fmla="*/ 24 w 46"/>
                <a:gd name="T23" fmla="*/ 53 h 53"/>
                <a:gd name="T24" fmla="*/ 27 w 46"/>
                <a:gd name="T25" fmla="*/ 52 h 53"/>
                <a:gd name="T26" fmla="*/ 27 w 46"/>
                <a:gd name="T27" fmla="*/ 51 h 53"/>
                <a:gd name="T28" fmla="*/ 37 w 46"/>
                <a:gd name="T29" fmla="*/ 41 h 53"/>
                <a:gd name="T30" fmla="*/ 35 w 46"/>
                <a:gd name="T31" fmla="*/ 39 h 53"/>
                <a:gd name="T32" fmla="*/ 37 w 46"/>
                <a:gd name="T33" fmla="*/ 37 h 53"/>
                <a:gd name="T34" fmla="*/ 39 w 46"/>
                <a:gd name="T35" fmla="*/ 39 h 53"/>
                <a:gd name="T36" fmla="*/ 46 w 46"/>
                <a:gd name="T37" fmla="*/ 31 h 53"/>
                <a:gd name="T38" fmla="*/ 44 w 46"/>
                <a:gd name="T39" fmla="*/ 29 h 53"/>
                <a:gd name="T40" fmla="*/ 46 w 46"/>
                <a:gd name="T41" fmla="*/ 28 h 53"/>
                <a:gd name="T42" fmla="*/ 24 w 46"/>
                <a:gd name="T43" fmla="*/ 7 h 53"/>
                <a:gd name="T44" fmla="*/ 28 w 46"/>
                <a:gd name="T45" fmla="*/ 3 h 53"/>
                <a:gd name="T46" fmla="*/ 28 w 46"/>
                <a:gd name="T47" fmla="*/ 3 h 53"/>
                <a:gd name="T48" fmla="*/ 31 w 46"/>
                <a:gd name="T49" fmla="*/ 0 h 53"/>
                <a:gd name="T50" fmla="*/ 31 w 46"/>
                <a:gd name="T5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53">
                  <a:moveTo>
                    <a:pt x="31" y="0"/>
                  </a:moveTo>
                  <a:cubicBezTo>
                    <a:pt x="23" y="9"/>
                    <a:pt x="23" y="9"/>
                    <a:pt x="23" y="9"/>
                  </a:cubicBezTo>
                  <a:cubicBezTo>
                    <a:pt x="21" y="7"/>
                    <a:pt x="21" y="7"/>
                    <a:pt x="21" y="7"/>
                  </a:cubicBezTo>
                  <a:cubicBezTo>
                    <a:pt x="14" y="14"/>
                    <a:pt x="14" y="14"/>
                    <a:pt x="14" y="14"/>
                  </a:cubicBezTo>
                  <a:cubicBezTo>
                    <a:pt x="16" y="16"/>
                    <a:pt x="16" y="16"/>
                    <a:pt x="16" y="16"/>
                  </a:cubicBezTo>
                  <a:cubicBezTo>
                    <a:pt x="14" y="18"/>
                    <a:pt x="14" y="18"/>
                    <a:pt x="14" y="18"/>
                  </a:cubicBezTo>
                  <a:cubicBezTo>
                    <a:pt x="11" y="16"/>
                    <a:pt x="11" y="16"/>
                    <a:pt x="11" y="16"/>
                  </a:cubicBezTo>
                  <a:cubicBezTo>
                    <a:pt x="2" y="27"/>
                    <a:pt x="2" y="27"/>
                    <a:pt x="2" y="27"/>
                  </a:cubicBezTo>
                  <a:cubicBezTo>
                    <a:pt x="1" y="27"/>
                    <a:pt x="1" y="27"/>
                    <a:pt x="1" y="27"/>
                  </a:cubicBezTo>
                  <a:cubicBezTo>
                    <a:pt x="0" y="29"/>
                    <a:pt x="0" y="31"/>
                    <a:pt x="1" y="32"/>
                  </a:cubicBezTo>
                  <a:cubicBezTo>
                    <a:pt x="22" y="52"/>
                    <a:pt x="22" y="52"/>
                    <a:pt x="22" y="52"/>
                  </a:cubicBezTo>
                  <a:cubicBezTo>
                    <a:pt x="22" y="53"/>
                    <a:pt x="23" y="53"/>
                    <a:pt x="24" y="53"/>
                  </a:cubicBezTo>
                  <a:cubicBezTo>
                    <a:pt x="25" y="53"/>
                    <a:pt x="26" y="53"/>
                    <a:pt x="27" y="52"/>
                  </a:cubicBezTo>
                  <a:cubicBezTo>
                    <a:pt x="27" y="51"/>
                    <a:pt x="27" y="51"/>
                    <a:pt x="27" y="51"/>
                  </a:cubicBezTo>
                  <a:cubicBezTo>
                    <a:pt x="37" y="41"/>
                    <a:pt x="37" y="41"/>
                    <a:pt x="37" y="41"/>
                  </a:cubicBezTo>
                  <a:cubicBezTo>
                    <a:pt x="35" y="39"/>
                    <a:pt x="35" y="39"/>
                    <a:pt x="35" y="39"/>
                  </a:cubicBezTo>
                  <a:cubicBezTo>
                    <a:pt x="37" y="37"/>
                    <a:pt x="37" y="37"/>
                    <a:pt x="37" y="37"/>
                  </a:cubicBezTo>
                  <a:cubicBezTo>
                    <a:pt x="39" y="39"/>
                    <a:pt x="39" y="39"/>
                    <a:pt x="39" y="39"/>
                  </a:cubicBezTo>
                  <a:cubicBezTo>
                    <a:pt x="46" y="31"/>
                    <a:pt x="46" y="31"/>
                    <a:pt x="46" y="31"/>
                  </a:cubicBezTo>
                  <a:cubicBezTo>
                    <a:pt x="44" y="29"/>
                    <a:pt x="44" y="29"/>
                    <a:pt x="44" y="29"/>
                  </a:cubicBezTo>
                  <a:cubicBezTo>
                    <a:pt x="46" y="28"/>
                    <a:pt x="46" y="28"/>
                    <a:pt x="46" y="28"/>
                  </a:cubicBezTo>
                  <a:cubicBezTo>
                    <a:pt x="24" y="7"/>
                    <a:pt x="24" y="7"/>
                    <a:pt x="24" y="7"/>
                  </a:cubicBezTo>
                  <a:cubicBezTo>
                    <a:pt x="28" y="3"/>
                    <a:pt x="28" y="3"/>
                    <a:pt x="28" y="3"/>
                  </a:cubicBezTo>
                  <a:cubicBezTo>
                    <a:pt x="28" y="3"/>
                    <a:pt x="28" y="3"/>
                    <a:pt x="28" y="3"/>
                  </a:cubicBezTo>
                  <a:cubicBezTo>
                    <a:pt x="31" y="0"/>
                    <a:pt x="31" y="0"/>
                    <a:pt x="31" y="0"/>
                  </a:cubicBezTo>
                  <a:cubicBezTo>
                    <a:pt x="31" y="0"/>
                    <a:pt x="31" y="0"/>
                    <a:pt x="31" y="0"/>
                  </a:cubicBezTo>
                </a:path>
              </a:pathLst>
            </a:custGeom>
            <a:solidFill>
              <a:srgbClr val="34343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5" name="iŝḷïde"/>
            <p:cNvSpPr/>
            <p:nvPr/>
          </p:nvSpPr>
          <p:spPr bwMode="auto">
            <a:xfrm>
              <a:off x="4413251" y="2738438"/>
              <a:ext cx="76200" cy="55563"/>
            </a:xfrm>
            <a:custGeom>
              <a:avLst/>
              <a:gdLst>
                <a:gd name="T0" fmla="*/ 48 w 48"/>
                <a:gd name="T1" fmla="*/ 35 h 35"/>
                <a:gd name="T2" fmla="*/ 48 w 48"/>
                <a:gd name="T3" fmla="*/ 35 h 35"/>
                <a:gd name="T4" fmla="*/ 48 w 48"/>
                <a:gd name="T5" fmla="*/ 35 h 35"/>
                <a:gd name="T6" fmla="*/ 6 w 48"/>
                <a:gd name="T7" fmla="*/ 0 h 35"/>
                <a:gd name="T8" fmla="*/ 0 w 48"/>
                <a:gd name="T9" fmla="*/ 5 h 35"/>
                <a:gd name="T10" fmla="*/ 0 w 48"/>
                <a:gd name="T11" fmla="*/ 5 h 35"/>
                <a:gd name="T12" fmla="*/ 6 w 48"/>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8" h="35">
                  <a:moveTo>
                    <a:pt x="48" y="35"/>
                  </a:moveTo>
                  <a:lnTo>
                    <a:pt x="48" y="35"/>
                  </a:lnTo>
                  <a:lnTo>
                    <a:pt x="48" y="35"/>
                  </a:lnTo>
                  <a:close/>
                  <a:moveTo>
                    <a:pt x="6" y="0"/>
                  </a:moveTo>
                  <a:lnTo>
                    <a:pt x="0" y="5"/>
                  </a:lnTo>
                  <a:lnTo>
                    <a:pt x="0" y="5"/>
                  </a:lnTo>
                  <a:lnTo>
                    <a:pt x="6" y="0"/>
                  </a:ln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6" name="ïŝ1iḋe"/>
            <p:cNvSpPr/>
            <p:nvPr/>
          </p:nvSpPr>
          <p:spPr bwMode="auto">
            <a:xfrm>
              <a:off x="4413251" y="2738438"/>
              <a:ext cx="76200" cy="55563"/>
            </a:xfrm>
            <a:custGeom>
              <a:avLst/>
              <a:gdLst>
                <a:gd name="T0" fmla="*/ 48 w 48"/>
                <a:gd name="T1" fmla="*/ 35 h 35"/>
                <a:gd name="T2" fmla="*/ 48 w 48"/>
                <a:gd name="T3" fmla="*/ 35 h 35"/>
                <a:gd name="T4" fmla="*/ 48 w 48"/>
                <a:gd name="T5" fmla="*/ 35 h 35"/>
                <a:gd name="T6" fmla="*/ 6 w 48"/>
                <a:gd name="T7" fmla="*/ 0 h 35"/>
                <a:gd name="T8" fmla="*/ 0 w 48"/>
                <a:gd name="T9" fmla="*/ 5 h 35"/>
                <a:gd name="T10" fmla="*/ 0 w 48"/>
                <a:gd name="T11" fmla="*/ 5 h 35"/>
                <a:gd name="T12" fmla="*/ 6 w 48"/>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8" h="35">
                  <a:moveTo>
                    <a:pt x="48" y="35"/>
                  </a:moveTo>
                  <a:lnTo>
                    <a:pt x="48" y="35"/>
                  </a:lnTo>
                  <a:lnTo>
                    <a:pt x="48" y="35"/>
                  </a:lnTo>
                  <a:moveTo>
                    <a:pt x="6" y="0"/>
                  </a:moveTo>
                  <a:lnTo>
                    <a:pt x="0" y="5"/>
                  </a:lnTo>
                  <a:lnTo>
                    <a:pt x="0" y="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7" name="íṩḷîḑe"/>
            <p:cNvSpPr/>
            <p:nvPr/>
          </p:nvSpPr>
          <p:spPr bwMode="auto">
            <a:xfrm>
              <a:off x="4489451" y="2787651"/>
              <a:ext cx="6350" cy="6350"/>
            </a:xfrm>
            <a:custGeom>
              <a:avLst/>
              <a:gdLst>
                <a:gd name="T0" fmla="*/ 2 w 2"/>
                <a:gd name="T1" fmla="*/ 0 h 2"/>
                <a:gd name="T2" fmla="*/ 0 w 2"/>
                <a:gd name="T3" fmla="*/ 2 h 2"/>
                <a:gd name="T4" fmla="*/ 2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2" y="0"/>
                    <a:pt x="2" y="0"/>
                    <a:pt x="2" y="0"/>
                  </a:cubicBezTo>
                  <a:cubicBezTo>
                    <a:pt x="2" y="0"/>
                    <a:pt x="2" y="0"/>
                    <a:pt x="2" y="0"/>
                  </a:cubicBezTo>
                </a:path>
              </a:pathLst>
            </a:custGeom>
            <a:solidFill>
              <a:srgbClr val="34343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8" name="ïṧ1iḋè"/>
            <p:cNvSpPr/>
            <p:nvPr/>
          </p:nvSpPr>
          <p:spPr bwMode="auto">
            <a:xfrm>
              <a:off x="4392613" y="2714626"/>
              <a:ext cx="114300" cy="114300"/>
            </a:xfrm>
            <a:custGeom>
              <a:avLst/>
              <a:gdLst>
                <a:gd name="T0" fmla="*/ 35 w 39"/>
                <a:gd name="T1" fmla="*/ 10 h 39"/>
                <a:gd name="T2" fmla="*/ 29 w 39"/>
                <a:gd name="T3" fmla="*/ 4 h 39"/>
                <a:gd name="T4" fmla="*/ 14 w 39"/>
                <a:gd name="T5" fmla="*/ 4 h 39"/>
                <a:gd name="T6" fmla="*/ 0 w 39"/>
                <a:gd name="T7" fmla="*/ 18 h 39"/>
                <a:gd name="T8" fmla="*/ 22 w 39"/>
                <a:gd name="T9" fmla="*/ 39 h 39"/>
                <a:gd name="T10" fmla="*/ 35 w 39"/>
                <a:gd name="T11" fmla="*/ 25 h 39"/>
                <a:gd name="T12" fmla="*/ 35 w 39"/>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35" y="10"/>
                  </a:moveTo>
                  <a:cubicBezTo>
                    <a:pt x="29" y="4"/>
                    <a:pt x="29" y="4"/>
                    <a:pt x="29" y="4"/>
                  </a:cubicBezTo>
                  <a:cubicBezTo>
                    <a:pt x="25" y="0"/>
                    <a:pt x="18" y="0"/>
                    <a:pt x="14" y="4"/>
                  </a:cubicBezTo>
                  <a:cubicBezTo>
                    <a:pt x="0" y="18"/>
                    <a:pt x="0" y="18"/>
                    <a:pt x="0" y="18"/>
                  </a:cubicBezTo>
                  <a:cubicBezTo>
                    <a:pt x="22" y="39"/>
                    <a:pt x="22" y="39"/>
                    <a:pt x="22" y="39"/>
                  </a:cubicBezTo>
                  <a:cubicBezTo>
                    <a:pt x="35" y="25"/>
                    <a:pt x="35" y="25"/>
                    <a:pt x="35" y="25"/>
                  </a:cubicBezTo>
                  <a:cubicBezTo>
                    <a:pt x="39" y="21"/>
                    <a:pt x="39" y="14"/>
                    <a:pt x="35" y="10"/>
                  </a:cubicBezTo>
                </a:path>
              </a:pathLst>
            </a:custGeom>
            <a:solidFill>
              <a:srgbClr val="504F4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79" name="islîḍê"/>
            <p:cNvSpPr/>
            <p:nvPr/>
          </p:nvSpPr>
          <p:spPr bwMode="auto">
            <a:xfrm>
              <a:off x="4392613" y="2755901"/>
              <a:ext cx="76200" cy="73025"/>
            </a:xfrm>
            <a:custGeom>
              <a:avLst/>
              <a:gdLst>
                <a:gd name="T0" fmla="*/ 4 w 26"/>
                <a:gd name="T1" fmla="*/ 0 h 25"/>
                <a:gd name="T2" fmla="*/ 0 w 26"/>
                <a:gd name="T3" fmla="*/ 4 h 25"/>
                <a:gd name="T4" fmla="*/ 22 w 26"/>
                <a:gd name="T5" fmla="*/ 25 h 25"/>
                <a:gd name="T6" fmla="*/ 26 w 26"/>
                <a:gd name="T7" fmla="*/ 21 h 25"/>
                <a:gd name="T8" fmla="*/ 4 w 26"/>
                <a:gd name="T9" fmla="*/ 0 h 25"/>
              </a:gdLst>
              <a:ahLst/>
              <a:cxnLst>
                <a:cxn ang="0">
                  <a:pos x="T0" y="T1"/>
                </a:cxn>
                <a:cxn ang="0">
                  <a:pos x="T2" y="T3"/>
                </a:cxn>
                <a:cxn ang="0">
                  <a:pos x="T4" y="T5"/>
                </a:cxn>
                <a:cxn ang="0">
                  <a:pos x="T6" y="T7"/>
                </a:cxn>
                <a:cxn ang="0">
                  <a:pos x="T8" y="T9"/>
                </a:cxn>
              </a:cxnLst>
              <a:rect l="0" t="0" r="r" b="b"/>
              <a:pathLst>
                <a:path w="26" h="25">
                  <a:moveTo>
                    <a:pt x="4" y="0"/>
                  </a:moveTo>
                  <a:cubicBezTo>
                    <a:pt x="0" y="4"/>
                    <a:pt x="0" y="4"/>
                    <a:pt x="0" y="4"/>
                  </a:cubicBezTo>
                  <a:cubicBezTo>
                    <a:pt x="22" y="25"/>
                    <a:pt x="22" y="25"/>
                    <a:pt x="22" y="25"/>
                  </a:cubicBezTo>
                  <a:cubicBezTo>
                    <a:pt x="26" y="21"/>
                    <a:pt x="26" y="21"/>
                    <a:pt x="26" y="21"/>
                  </a:cubicBezTo>
                  <a:cubicBezTo>
                    <a:pt x="17" y="16"/>
                    <a:pt x="9" y="9"/>
                    <a:pt x="4" y="0"/>
                  </a:cubicBezTo>
                </a:path>
              </a:pathLst>
            </a:custGeom>
            <a:solidFill>
              <a:srgbClr val="46454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0" name="i$ľiḓè"/>
            <p:cNvSpPr/>
            <p:nvPr/>
          </p:nvSpPr>
          <p:spPr bwMode="auto">
            <a:xfrm>
              <a:off x="4368801" y="2760663"/>
              <a:ext cx="95250" cy="95250"/>
            </a:xfrm>
            <a:custGeom>
              <a:avLst/>
              <a:gdLst>
                <a:gd name="T0" fmla="*/ 60 w 60"/>
                <a:gd name="T1" fmla="*/ 47 h 60"/>
                <a:gd name="T2" fmla="*/ 11 w 60"/>
                <a:gd name="T3" fmla="*/ 0 h 60"/>
                <a:gd name="T4" fmla="*/ 0 w 60"/>
                <a:gd name="T5" fmla="*/ 13 h 60"/>
                <a:gd name="T6" fmla="*/ 47 w 60"/>
                <a:gd name="T7" fmla="*/ 60 h 60"/>
                <a:gd name="T8" fmla="*/ 60 w 60"/>
                <a:gd name="T9" fmla="*/ 47 h 60"/>
              </a:gdLst>
              <a:ahLst/>
              <a:cxnLst>
                <a:cxn ang="0">
                  <a:pos x="T0" y="T1"/>
                </a:cxn>
                <a:cxn ang="0">
                  <a:pos x="T2" y="T3"/>
                </a:cxn>
                <a:cxn ang="0">
                  <a:pos x="T4" y="T5"/>
                </a:cxn>
                <a:cxn ang="0">
                  <a:pos x="T6" y="T7"/>
                </a:cxn>
                <a:cxn ang="0">
                  <a:pos x="T8" y="T9"/>
                </a:cxn>
              </a:cxnLst>
              <a:rect l="0" t="0" r="r" b="b"/>
              <a:pathLst>
                <a:path w="60" h="60">
                  <a:moveTo>
                    <a:pt x="60" y="47"/>
                  </a:moveTo>
                  <a:lnTo>
                    <a:pt x="11" y="0"/>
                  </a:lnTo>
                  <a:lnTo>
                    <a:pt x="0" y="13"/>
                  </a:lnTo>
                  <a:lnTo>
                    <a:pt x="47" y="60"/>
                  </a:lnTo>
                  <a:lnTo>
                    <a:pt x="60" y="47"/>
                  </a:lnTo>
                  <a:close/>
                </a:path>
              </a:pathLst>
            </a:custGeom>
            <a:solidFill>
              <a:srgbClr val="DADAD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1" name="íṣ1iḓe"/>
            <p:cNvSpPr/>
            <p:nvPr/>
          </p:nvSpPr>
          <p:spPr bwMode="auto">
            <a:xfrm>
              <a:off x="4333876" y="2787651"/>
              <a:ext cx="103188" cy="100013"/>
            </a:xfrm>
            <a:custGeom>
              <a:avLst/>
              <a:gdLst>
                <a:gd name="T0" fmla="*/ 65 w 65"/>
                <a:gd name="T1" fmla="*/ 46 h 63"/>
                <a:gd name="T2" fmla="*/ 19 w 65"/>
                <a:gd name="T3" fmla="*/ 0 h 63"/>
                <a:gd name="T4" fmla="*/ 0 w 65"/>
                <a:gd name="T5" fmla="*/ 19 h 63"/>
                <a:gd name="T6" fmla="*/ 48 w 65"/>
                <a:gd name="T7" fmla="*/ 63 h 63"/>
                <a:gd name="T8" fmla="*/ 65 w 65"/>
                <a:gd name="T9" fmla="*/ 46 h 63"/>
              </a:gdLst>
              <a:ahLst/>
              <a:cxnLst>
                <a:cxn ang="0">
                  <a:pos x="T0" y="T1"/>
                </a:cxn>
                <a:cxn ang="0">
                  <a:pos x="T2" y="T3"/>
                </a:cxn>
                <a:cxn ang="0">
                  <a:pos x="T4" y="T5"/>
                </a:cxn>
                <a:cxn ang="0">
                  <a:pos x="T6" y="T7"/>
                </a:cxn>
                <a:cxn ang="0">
                  <a:pos x="T8" y="T9"/>
                </a:cxn>
              </a:cxnLst>
              <a:rect l="0" t="0" r="r" b="b"/>
              <a:pathLst>
                <a:path w="65" h="63">
                  <a:moveTo>
                    <a:pt x="65" y="46"/>
                  </a:moveTo>
                  <a:lnTo>
                    <a:pt x="19" y="0"/>
                  </a:lnTo>
                  <a:lnTo>
                    <a:pt x="0" y="19"/>
                  </a:lnTo>
                  <a:lnTo>
                    <a:pt x="48" y="63"/>
                  </a:lnTo>
                  <a:lnTo>
                    <a:pt x="65" y="46"/>
                  </a:lnTo>
                  <a:close/>
                </a:path>
              </a:pathLst>
            </a:custGeom>
            <a:solidFill>
              <a:srgbClr val="DADAD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2" name="iṡḷiḓe"/>
            <p:cNvSpPr/>
            <p:nvPr/>
          </p:nvSpPr>
          <p:spPr bwMode="auto">
            <a:xfrm>
              <a:off x="4330701" y="2817813"/>
              <a:ext cx="79375" cy="76200"/>
            </a:xfrm>
            <a:custGeom>
              <a:avLst/>
              <a:gdLst>
                <a:gd name="T0" fmla="*/ 27 w 27"/>
                <a:gd name="T1" fmla="*/ 24 h 26"/>
                <a:gd name="T2" fmla="*/ 1 w 27"/>
                <a:gd name="T3" fmla="*/ 0 h 26"/>
                <a:gd name="T4" fmla="*/ 1 w 27"/>
                <a:gd name="T5" fmla="*/ 0 h 26"/>
                <a:gd name="T6" fmla="*/ 1 w 27"/>
                <a:gd name="T7" fmla="*/ 5 h 26"/>
                <a:gd name="T8" fmla="*/ 22 w 27"/>
                <a:gd name="T9" fmla="*/ 25 h 26"/>
                <a:gd name="T10" fmla="*/ 26 w 27"/>
                <a:gd name="T11" fmla="*/ 25 h 26"/>
                <a:gd name="T12" fmla="*/ 27 w 27"/>
                <a:gd name="T13" fmla="*/ 24 h 26"/>
              </a:gdLst>
              <a:ahLst/>
              <a:cxnLst>
                <a:cxn ang="0">
                  <a:pos x="T0" y="T1"/>
                </a:cxn>
                <a:cxn ang="0">
                  <a:pos x="T2" y="T3"/>
                </a:cxn>
                <a:cxn ang="0">
                  <a:pos x="T4" y="T5"/>
                </a:cxn>
                <a:cxn ang="0">
                  <a:pos x="T6" y="T7"/>
                </a:cxn>
                <a:cxn ang="0">
                  <a:pos x="T8" y="T9"/>
                </a:cxn>
                <a:cxn ang="0">
                  <a:pos x="T10" y="T11"/>
                </a:cxn>
                <a:cxn ang="0">
                  <a:pos x="T12" y="T13"/>
                </a:cxn>
              </a:cxnLst>
              <a:rect l="0" t="0" r="r" b="b"/>
              <a:pathLst>
                <a:path w="27" h="26">
                  <a:moveTo>
                    <a:pt x="27" y="24"/>
                  </a:moveTo>
                  <a:cubicBezTo>
                    <a:pt x="1" y="0"/>
                    <a:pt x="1" y="0"/>
                    <a:pt x="1" y="0"/>
                  </a:cubicBezTo>
                  <a:cubicBezTo>
                    <a:pt x="1" y="0"/>
                    <a:pt x="1" y="0"/>
                    <a:pt x="1" y="0"/>
                  </a:cubicBezTo>
                  <a:cubicBezTo>
                    <a:pt x="0" y="2"/>
                    <a:pt x="0" y="4"/>
                    <a:pt x="1" y="5"/>
                  </a:cubicBezTo>
                  <a:cubicBezTo>
                    <a:pt x="22" y="25"/>
                    <a:pt x="22" y="25"/>
                    <a:pt x="22" y="25"/>
                  </a:cubicBezTo>
                  <a:cubicBezTo>
                    <a:pt x="23" y="26"/>
                    <a:pt x="25" y="26"/>
                    <a:pt x="26" y="25"/>
                  </a:cubicBezTo>
                  <a:lnTo>
                    <a:pt x="27" y="24"/>
                  </a:ln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3" name="íṣḷïḑé"/>
            <p:cNvSpPr/>
            <p:nvPr/>
          </p:nvSpPr>
          <p:spPr bwMode="auto">
            <a:xfrm>
              <a:off x="4368801" y="2787651"/>
              <a:ext cx="68263" cy="68263"/>
            </a:xfrm>
            <a:custGeom>
              <a:avLst/>
              <a:gdLst>
                <a:gd name="T0" fmla="*/ 43 w 43"/>
                <a:gd name="T1" fmla="*/ 39 h 43"/>
                <a:gd name="T2" fmla="*/ 4 w 43"/>
                <a:gd name="T3" fmla="*/ 0 h 43"/>
                <a:gd name="T4" fmla="*/ 0 w 43"/>
                <a:gd name="T5" fmla="*/ 4 h 43"/>
                <a:gd name="T6" fmla="*/ 39 w 43"/>
                <a:gd name="T7" fmla="*/ 43 h 43"/>
                <a:gd name="T8" fmla="*/ 43 w 43"/>
                <a:gd name="T9" fmla="*/ 39 h 43"/>
              </a:gdLst>
              <a:ahLst/>
              <a:cxnLst>
                <a:cxn ang="0">
                  <a:pos x="T0" y="T1"/>
                </a:cxn>
                <a:cxn ang="0">
                  <a:pos x="T2" y="T3"/>
                </a:cxn>
                <a:cxn ang="0">
                  <a:pos x="T4" y="T5"/>
                </a:cxn>
                <a:cxn ang="0">
                  <a:pos x="T6" y="T7"/>
                </a:cxn>
                <a:cxn ang="0">
                  <a:pos x="T8" y="T9"/>
                </a:cxn>
              </a:cxnLst>
              <a:rect l="0" t="0" r="r" b="b"/>
              <a:pathLst>
                <a:path w="43" h="43">
                  <a:moveTo>
                    <a:pt x="43" y="39"/>
                  </a:moveTo>
                  <a:lnTo>
                    <a:pt x="4" y="0"/>
                  </a:lnTo>
                  <a:lnTo>
                    <a:pt x="0" y="4"/>
                  </a:lnTo>
                  <a:lnTo>
                    <a:pt x="39" y="43"/>
                  </a:lnTo>
                  <a:lnTo>
                    <a:pt x="43" y="39"/>
                  </a:ln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4" name="íşľíḑe"/>
            <p:cNvSpPr/>
            <p:nvPr/>
          </p:nvSpPr>
          <p:spPr bwMode="auto">
            <a:xfrm>
              <a:off x="4575176" y="3011488"/>
              <a:ext cx="155575" cy="134938"/>
            </a:xfrm>
            <a:custGeom>
              <a:avLst/>
              <a:gdLst>
                <a:gd name="T0" fmla="*/ 21 w 53"/>
                <a:gd name="T1" fmla="*/ 0 h 46"/>
                <a:gd name="T2" fmla="*/ 14 w 53"/>
                <a:gd name="T3" fmla="*/ 7 h 46"/>
                <a:gd name="T4" fmla="*/ 16 w 53"/>
                <a:gd name="T5" fmla="*/ 9 h 46"/>
                <a:gd name="T6" fmla="*/ 14 w 53"/>
                <a:gd name="T7" fmla="*/ 11 h 46"/>
                <a:gd name="T8" fmla="*/ 12 w 53"/>
                <a:gd name="T9" fmla="*/ 9 h 46"/>
                <a:gd name="T10" fmla="*/ 2 w 53"/>
                <a:gd name="T11" fmla="*/ 19 h 46"/>
                <a:gd name="T12" fmla="*/ 1 w 53"/>
                <a:gd name="T13" fmla="*/ 20 h 46"/>
                <a:gd name="T14" fmla="*/ 1 w 53"/>
                <a:gd name="T15" fmla="*/ 25 h 46"/>
                <a:gd name="T16" fmla="*/ 22 w 53"/>
                <a:gd name="T17" fmla="*/ 45 h 46"/>
                <a:gd name="T18" fmla="*/ 24 w 53"/>
                <a:gd name="T19" fmla="*/ 46 h 46"/>
                <a:gd name="T20" fmla="*/ 27 w 53"/>
                <a:gd name="T21" fmla="*/ 45 h 46"/>
                <a:gd name="T22" fmla="*/ 28 w 53"/>
                <a:gd name="T23" fmla="*/ 44 h 46"/>
                <a:gd name="T24" fmla="*/ 37 w 53"/>
                <a:gd name="T25" fmla="*/ 34 h 46"/>
                <a:gd name="T26" fmla="*/ 35 w 53"/>
                <a:gd name="T27" fmla="*/ 32 h 46"/>
                <a:gd name="T28" fmla="*/ 37 w 53"/>
                <a:gd name="T29" fmla="*/ 30 h 46"/>
                <a:gd name="T30" fmla="*/ 40 w 53"/>
                <a:gd name="T31" fmla="*/ 32 h 46"/>
                <a:gd name="T32" fmla="*/ 47 w 53"/>
                <a:gd name="T33" fmla="*/ 24 h 46"/>
                <a:gd name="T34" fmla="*/ 45 w 53"/>
                <a:gd name="T35" fmla="*/ 22 h 46"/>
                <a:gd name="T36" fmla="*/ 53 w 53"/>
                <a:gd name="T37" fmla="*/ 13 h 46"/>
                <a:gd name="T38" fmla="*/ 53 w 53"/>
                <a:gd name="T39" fmla="*/ 13 h 46"/>
                <a:gd name="T40" fmla="*/ 46 w 53"/>
                <a:gd name="T41" fmla="*/ 21 h 46"/>
                <a:gd name="T42" fmla="*/ 25 w 53"/>
                <a:gd name="T43" fmla="*/ 0 h 46"/>
                <a:gd name="T44" fmla="*/ 23 w 53"/>
                <a:gd name="T45" fmla="*/ 2 h 46"/>
                <a:gd name="T46" fmla="*/ 21 w 53"/>
                <a:gd name="T4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46">
                  <a:moveTo>
                    <a:pt x="21" y="0"/>
                  </a:moveTo>
                  <a:cubicBezTo>
                    <a:pt x="14" y="7"/>
                    <a:pt x="14" y="7"/>
                    <a:pt x="14" y="7"/>
                  </a:cubicBezTo>
                  <a:cubicBezTo>
                    <a:pt x="16" y="9"/>
                    <a:pt x="16" y="9"/>
                    <a:pt x="16" y="9"/>
                  </a:cubicBezTo>
                  <a:cubicBezTo>
                    <a:pt x="14" y="11"/>
                    <a:pt x="14" y="11"/>
                    <a:pt x="14" y="11"/>
                  </a:cubicBezTo>
                  <a:cubicBezTo>
                    <a:pt x="12" y="9"/>
                    <a:pt x="12" y="9"/>
                    <a:pt x="12" y="9"/>
                  </a:cubicBezTo>
                  <a:cubicBezTo>
                    <a:pt x="2" y="19"/>
                    <a:pt x="2" y="19"/>
                    <a:pt x="2" y="19"/>
                  </a:cubicBezTo>
                  <a:cubicBezTo>
                    <a:pt x="1" y="20"/>
                    <a:pt x="1" y="20"/>
                    <a:pt x="1" y="20"/>
                  </a:cubicBezTo>
                  <a:cubicBezTo>
                    <a:pt x="0" y="22"/>
                    <a:pt x="0" y="24"/>
                    <a:pt x="1" y="25"/>
                  </a:cubicBezTo>
                  <a:cubicBezTo>
                    <a:pt x="22" y="45"/>
                    <a:pt x="22" y="45"/>
                    <a:pt x="22" y="45"/>
                  </a:cubicBezTo>
                  <a:cubicBezTo>
                    <a:pt x="23" y="46"/>
                    <a:pt x="24" y="46"/>
                    <a:pt x="24" y="46"/>
                  </a:cubicBezTo>
                  <a:cubicBezTo>
                    <a:pt x="25" y="46"/>
                    <a:pt x="26" y="46"/>
                    <a:pt x="27" y="45"/>
                  </a:cubicBezTo>
                  <a:cubicBezTo>
                    <a:pt x="28" y="44"/>
                    <a:pt x="28" y="44"/>
                    <a:pt x="28" y="44"/>
                  </a:cubicBezTo>
                  <a:cubicBezTo>
                    <a:pt x="37" y="34"/>
                    <a:pt x="37" y="34"/>
                    <a:pt x="37" y="34"/>
                  </a:cubicBezTo>
                  <a:cubicBezTo>
                    <a:pt x="35" y="32"/>
                    <a:pt x="35" y="32"/>
                    <a:pt x="35" y="32"/>
                  </a:cubicBezTo>
                  <a:cubicBezTo>
                    <a:pt x="37" y="30"/>
                    <a:pt x="37" y="30"/>
                    <a:pt x="37" y="30"/>
                  </a:cubicBezTo>
                  <a:cubicBezTo>
                    <a:pt x="40" y="32"/>
                    <a:pt x="40" y="32"/>
                    <a:pt x="40" y="32"/>
                  </a:cubicBezTo>
                  <a:cubicBezTo>
                    <a:pt x="47" y="24"/>
                    <a:pt x="47" y="24"/>
                    <a:pt x="47" y="24"/>
                  </a:cubicBezTo>
                  <a:cubicBezTo>
                    <a:pt x="45" y="22"/>
                    <a:pt x="45" y="22"/>
                    <a:pt x="45" y="22"/>
                  </a:cubicBezTo>
                  <a:cubicBezTo>
                    <a:pt x="53" y="13"/>
                    <a:pt x="53" y="13"/>
                    <a:pt x="53" y="13"/>
                  </a:cubicBezTo>
                  <a:cubicBezTo>
                    <a:pt x="53" y="13"/>
                    <a:pt x="53" y="13"/>
                    <a:pt x="53" y="13"/>
                  </a:cubicBezTo>
                  <a:cubicBezTo>
                    <a:pt x="46" y="21"/>
                    <a:pt x="46" y="21"/>
                    <a:pt x="46" y="21"/>
                  </a:cubicBezTo>
                  <a:cubicBezTo>
                    <a:pt x="25" y="0"/>
                    <a:pt x="25" y="0"/>
                    <a:pt x="25" y="0"/>
                  </a:cubicBezTo>
                  <a:cubicBezTo>
                    <a:pt x="23" y="2"/>
                    <a:pt x="23" y="2"/>
                    <a:pt x="23" y="2"/>
                  </a:cubicBezTo>
                  <a:cubicBezTo>
                    <a:pt x="21" y="0"/>
                    <a:pt x="21" y="0"/>
                    <a:pt x="21" y="0"/>
                  </a:cubicBezTo>
                </a:path>
              </a:pathLst>
            </a:custGeom>
            <a:solidFill>
              <a:srgbClr val="34343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5" name="ïślide"/>
            <p:cNvSpPr/>
            <p:nvPr/>
          </p:nvSpPr>
          <p:spPr bwMode="auto">
            <a:xfrm>
              <a:off x="4672013" y="2978151"/>
              <a:ext cx="73025" cy="71438"/>
            </a:xfrm>
            <a:custGeom>
              <a:avLst/>
              <a:gdLst>
                <a:gd name="T0" fmla="*/ 46 w 46"/>
                <a:gd name="T1" fmla="*/ 35 h 45"/>
                <a:gd name="T2" fmla="*/ 37 w 46"/>
                <a:gd name="T3" fmla="*/ 45 h 45"/>
                <a:gd name="T4" fmla="*/ 37 w 46"/>
                <a:gd name="T5" fmla="*/ 45 h 45"/>
                <a:gd name="T6" fmla="*/ 46 w 46"/>
                <a:gd name="T7" fmla="*/ 35 h 45"/>
                <a:gd name="T8" fmla="*/ 46 w 46"/>
                <a:gd name="T9" fmla="*/ 35 h 45"/>
                <a:gd name="T10" fmla="*/ 6 w 46"/>
                <a:gd name="T11" fmla="*/ 0 h 45"/>
                <a:gd name="T12" fmla="*/ 0 w 46"/>
                <a:gd name="T13" fmla="*/ 4 h 45"/>
                <a:gd name="T14" fmla="*/ 6 w 46"/>
                <a:gd name="T15" fmla="*/ 0 h 45"/>
                <a:gd name="T16" fmla="*/ 6 w 46"/>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46" y="35"/>
                  </a:moveTo>
                  <a:lnTo>
                    <a:pt x="37" y="45"/>
                  </a:lnTo>
                  <a:lnTo>
                    <a:pt x="37" y="45"/>
                  </a:lnTo>
                  <a:lnTo>
                    <a:pt x="46" y="35"/>
                  </a:lnTo>
                  <a:lnTo>
                    <a:pt x="46" y="35"/>
                  </a:lnTo>
                  <a:close/>
                  <a:moveTo>
                    <a:pt x="6" y="0"/>
                  </a:moveTo>
                  <a:lnTo>
                    <a:pt x="0" y="4"/>
                  </a:lnTo>
                  <a:lnTo>
                    <a:pt x="6" y="0"/>
                  </a:lnTo>
                  <a:lnTo>
                    <a:pt x="6" y="0"/>
                  </a:lnTo>
                  <a:close/>
                </a:path>
              </a:pathLst>
            </a:custGeom>
            <a:solidFill>
              <a:srgbClr val="2D2D2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6" name="îsḷíḍê"/>
            <p:cNvSpPr/>
            <p:nvPr/>
          </p:nvSpPr>
          <p:spPr bwMode="auto">
            <a:xfrm>
              <a:off x="4672013" y="2978151"/>
              <a:ext cx="73025" cy="71438"/>
            </a:xfrm>
            <a:custGeom>
              <a:avLst/>
              <a:gdLst>
                <a:gd name="T0" fmla="*/ 46 w 46"/>
                <a:gd name="T1" fmla="*/ 35 h 45"/>
                <a:gd name="T2" fmla="*/ 37 w 46"/>
                <a:gd name="T3" fmla="*/ 45 h 45"/>
                <a:gd name="T4" fmla="*/ 37 w 46"/>
                <a:gd name="T5" fmla="*/ 45 h 45"/>
                <a:gd name="T6" fmla="*/ 46 w 46"/>
                <a:gd name="T7" fmla="*/ 35 h 45"/>
                <a:gd name="T8" fmla="*/ 46 w 46"/>
                <a:gd name="T9" fmla="*/ 35 h 45"/>
                <a:gd name="T10" fmla="*/ 6 w 46"/>
                <a:gd name="T11" fmla="*/ 0 h 45"/>
                <a:gd name="T12" fmla="*/ 0 w 46"/>
                <a:gd name="T13" fmla="*/ 4 h 45"/>
                <a:gd name="T14" fmla="*/ 6 w 46"/>
                <a:gd name="T15" fmla="*/ 0 h 45"/>
                <a:gd name="T16" fmla="*/ 6 w 46"/>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46" y="35"/>
                  </a:moveTo>
                  <a:lnTo>
                    <a:pt x="37" y="45"/>
                  </a:lnTo>
                  <a:lnTo>
                    <a:pt x="37" y="45"/>
                  </a:lnTo>
                  <a:lnTo>
                    <a:pt x="46" y="35"/>
                  </a:lnTo>
                  <a:lnTo>
                    <a:pt x="46" y="35"/>
                  </a:lnTo>
                  <a:moveTo>
                    <a:pt x="6" y="0"/>
                  </a:moveTo>
                  <a:lnTo>
                    <a:pt x="0" y="4"/>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7" name="ïṥ1ïdê"/>
            <p:cNvSpPr/>
            <p:nvPr/>
          </p:nvSpPr>
          <p:spPr bwMode="auto">
            <a:xfrm>
              <a:off x="4681538" y="2971801"/>
              <a:ext cx="66675" cy="61913"/>
            </a:xfrm>
            <a:custGeom>
              <a:avLst/>
              <a:gdLst>
                <a:gd name="T0" fmla="*/ 23 w 23"/>
                <a:gd name="T1" fmla="*/ 20 h 21"/>
                <a:gd name="T2" fmla="*/ 22 w 23"/>
                <a:gd name="T3" fmla="*/ 21 h 21"/>
                <a:gd name="T4" fmla="*/ 22 w 23"/>
                <a:gd name="T5" fmla="*/ 21 h 21"/>
                <a:gd name="T6" fmla="*/ 23 w 23"/>
                <a:gd name="T7" fmla="*/ 20 h 21"/>
                <a:gd name="T8" fmla="*/ 23 w 23"/>
                <a:gd name="T9" fmla="*/ 20 h 21"/>
                <a:gd name="T10" fmla="*/ 2 w 23"/>
                <a:gd name="T11" fmla="*/ 0 h 21"/>
                <a:gd name="T12" fmla="*/ 2 w 23"/>
                <a:gd name="T13" fmla="*/ 0 h 21"/>
                <a:gd name="T14" fmla="*/ 0 w 23"/>
                <a:gd name="T15" fmla="*/ 2 h 21"/>
                <a:gd name="T16" fmla="*/ 0 w 23"/>
                <a:gd name="T17" fmla="*/ 2 h 21"/>
                <a:gd name="T18" fmla="*/ 2 w 23"/>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1">
                  <a:moveTo>
                    <a:pt x="23" y="20"/>
                  </a:moveTo>
                  <a:cubicBezTo>
                    <a:pt x="22" y="21"/>
                    <a:pt x="22" y="21"/>
                    <a:pt x="22" y="21"/>
                  </a:cubicBezTo>
                  <a:cubicBezTo>
                    <a:pt x="22" y="21"/>
                    <a:pt x="22" y="21"/>
                    <a:pt x="22" y="21"/>
                  </a:cubicBezTo>
                  <a:cubicBezTo>
                    <a:pt x="23" y="20"/>
                    <a:pt x="23" y="20"/>
                    <a:pt x="23" y="20"/>
                  </a:cubicBezTo>
                  <a:cubicBezTo>
                    <a:pt x="23" y="20"/>
                    <a:pt x="23" y="20"/>
                    <a:pt x="23" y="20"/>
                  </a:cubicBezTo>
                  <a:moveTo>
                    <a:pt x="2" y="0"/>
                  </a:moveTo>
                  <a:cubicBezTo>
                    <a:pt x="2" y="0"/>
                    <a:pt x="2" y="0"/>
                    <a:pt x="2" y="0"/>
                  </a:cubicBezTo>
                  <a:cubicBezTo>
                    <a:pt x="0" y="2"/>
                    <a:pt x="0" y="2"/>
                    <a:pt x="0" y="2"/>
                  </a:cubicBezTo>
                  <a:cubicBezTo>
                    <a:pt x="0" y="2"/>
                    <a:pt x="0" y="2"/>
                    <a:pt x="0" y="2"/>
                  </a:cubicBezTo>
                  <a:cubicBezTo>
                    <a:pt x="2" y="0"/>
                    <a:pt x="2" y="0"/>
                    <a:pt x="2" y="0"/>
                  </a:cubicBezTo>
                </a:path>
              </a:pathLst>
            </a:custGeom>
            <a:solidFill>
              <a:srgbClr val="34343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8" name="îşľidê"/>
            <p:cNvSpPr/>
            <p:nvPr/>
          </p:nvSpPr>
          <p:spPr bwMode="auto">
            <a:xfrm>
              <a:off x="4648201" y="2957513"/>
              <a:ext cx="112713" cy="114300"/>
            </a:xfrm>
            <a:custGeom>
              <a:avLst/>
              <a:gdLst>
                <a:gd name="T0" fmla="*/ 34 w 38"/>
                <a:gd name="T1" fmla="*/ 10 h 39"/>
                <a:gd name="T2" fmla="*/ 28 w 38"/>
                <a:gd name="T3" fmla="*/ 4 h 39"/>
                <a:gd name="T4" fmla="*/ 13 w 38"/>
                <a:gd name="T5" fmla="*/ 4 h 39"/>
                <a:gd name="T6" fmla="*/ 0 w 38"/>
                <a:gd name="T7" fmla="*/ 18 h 39"/>
                <a:gd name="T8" fmla="*/ 21 w 38"/>
                <a:gd name="T9" fmla="*/ 39 h 39"/>
                <a:gd name="T10" fmla="*/ 34 w 38"/>
                <a:gd name="T11" fmla="*/ 25 h 39"/>
                <a:gd name="T12" fmla="*/ 34 w 38"/>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38" h="39">
                  <a:moveTo>
                    <a:pt x="34" y="10"/>
                  </a:moveTo>
                  <a:cubicBezTo>
                    <a:pt x="28" y="4"/>
                    <a:pt x="28" y="4"/>
                    <a:pt x="28" y="4"/>
                  </a:cubicBezTo>
                  <a:cubicBezTo>
                    <a:pt x="24" y="0"/>
                    <a:pt x="17" y="0"/>
                    <a:pt x="13" y="4"/>
                  </a:cubicBezTo>
                  <a:cubicBezTo>
                    <a:pt x="0" y="18"/>
                    <a:pt x="0" y="18"/>
                    <a:pt x="0" y="18"/>
                  </a:cubicBezTo>
                  <a:cubicBezTo>
                    <a:pt x="21" y="39"/>
                    <a:pt x="21" y="39"/>
                    <a:pt x="21" y="39"/>
                  </a:cubicBezTo>
                  <a:cubicBezTo>
                    <a:pt x="34" y="25"/>
                    <a:pt x="34" y="25"/>
                    <a:pt x="34" y="25"/>
                  </a:cubicBezTo>
                  <a:cubicBezTo>
                    <a:pt x="38" y="20"/>
                    <a:pt x="38" y="14"/>
                    <a:pt x="34" y="10"/>
                  </a:cubicBezTo>
                </a:path>
              </a:pathLst>
            </a:custGeom>
            <a:solidFill>
              <a:srgbClr val="504F4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89" name="iśļîḓê"/>
            <p:cNvSpPr/>
            <p:nvPr/>
          </p:nvSpPr>
          <p:spPr bwMode="auto">
            <a:xfrm>
              <a:off x="4648201" y="2998788"/>
              <a:ext cx="73025" cy="73025"/>
            </a:xfrm>
            <a:custGeom>
              <a:avLst/>
              <a:gdLst>
                <a:gd name="T0" fmla="*/ 4 w 25"/>
                <a:gd name="T1" fmla="*/ 0 h 25"/>
                <a:gd name="T2" fmla="*/ 0 w 25"/>
                <a:gd name="T3" fmla="*/ 4 h 25"/>
                <a:gd name="T4" fmla="*/ 21 w 25"/>
                <a:gd name="T5" fmla="*/ 25 h 25"/>
                <a:gd name="T6" fmla="*/ 25 w 25"/>
                <a:gd name="T7" fmla="*/ 21 h 25"/>
                <a:gd name="T8" fmla="*/ 4 w 25"/>
                <a:gd name="T9" fmla="*/ 0 h 25"/>
              </a:gdLst>
              <a:ahLst/>
              <a:cxnLst>
                <a:cxn ang="0">
                  <a:pos x="T0" y="T1"/>
                </a:cxn>
                <a:cxn ang="0">
                  <a:pos x="T2" y="T3"/>
                </a:cxn>
                <a:cxn ang="0">
                  <a:pos x="T4" y="T5"/>
                </a:cxn>
                <a:cxn ang="0">
                  <a:pos x="T6" y="T7"/>
                </a:cxn>
                <a:cxn ang="0">
                  <a:pos x="T8" y="T9"/>
                </a:cxn>
              </a:cxnLst>
              <a:rect l="0" t="0" r="r" b="b"/>
              <a:pathLst>
                <a:path w="25" h="25">
                  <a:moveTo>
                    <a:pt x="4" y="0"/>
                  </a:moveTo>
                  <a:cubicBezTo>
                    <a:pt x="0" y="4"/>
                    <a:pt x="0" y="4"/>
                    <a:pt x="0" y="4"/>
                  </a:cubicBezTo>
                  <a:cubicBezTo>
                    <a:pt x="21" y="25"/>
                    <a:pt x="21" y="25"/>
                    <a:pt x="21" y="25"/>
                  </a:cubicBezTo>
                  <a:cubicBezTo>
                    <a:pt x="25" y="21"/>
                    <a:pt x="25" y="21"/>
                    <a:pt x="25" y="21"/>
                  </a:cubicBezTo>
                  <a:cubicBezTo>
                    <a:pt x="16" y="16"/>
                    <a:pt x="9" y="9"/>
                    <a:pt x="4" y="0"/>
                  </a:cubicBezTo>
                </a:path>
              </a:pathLst>
            </a:custGeom>
            <a:solidFill>
              <a:srgbClr val="46454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0" name="ïṧ1iḋè"/>
            <p:cNvSpPr/>
            <p:nvPr/>
          </p:nvSpPr>
          <p:spPr bwMode="auto">
            <a:xfrm>
              <a:off x="4622801" y="3005138"/>
              <a:ext cx="93663" cy="93663"/>
            </a:xfrm>
            <a:custGeom>
              <a:avLst/>
              <a:gdLst>
                <a:gd name="T0" fmla="*/ 59 w 59"/>
                <a:gd name="T1" fmla="*/ 46 h 59"/>
                <a:gd name="T2" fmla="*/ 12 w 59"/>
                <a:gd name="T3" fmla="*/ 0 h 59"/>
                <a:gd name="T4" fmla="*/ 0 w 59"/>
                <a:gd name="T5" fmla="*/ 13 h 59"/>
                <a:gd name="T6" fmla="*/ 48 w 59"/>
                <a:gd name="T7" fmla="*/ 59 h 59"/>
                <a:gd name="T8" fmla="*/ 59 w 59"/>
                <a:gd name="T9" fmla="*/ 46 h 59"/>
              </a:gdLst>
              <a:ahLst/>
              <a:cxnLst>
                <a:cxn ang="0">
                  <a:pos x="T0" y="T1"/>
                </a:cxn>
                <a:cxn ang="0">
                  <a:pos x="T2" y="T3"/>
                </a:cxn>
                <a:cxn ang="0">
                  <a:pos x="T4" y="T5"/>
                </a:cxn>
                <a:cxn ang="0">
                  <a:pos x="T6" y="T7"/>
                </a:cxn>
                <a:cxn ang="0">
                  <a:pos x="T8" y="T9"/>
                </a:cxn>
              </a:cxnLst>
              <a:rect l="0" t="0" r="r" b="b"/>
              <a:pathLst>
                <a:path w="59" h="59">
                  <a:moveTo>
                    <a:pt x="59" y="46"/>
                  </a:moveTo>
                  <a:lnTo>
                    <a:pt x="12" y="0"/>
                  </a:lnTo>
                  <a:lnTo>
                    <a:pt x="0" y="13"/>
                  </a:lnTo>
                  <a:lnTo>
                    <a:pt x="48" y="59"/>
                  </a:lnTo>
                  <a:lnTo>
                    <a:pt x="59" y="46"/>
                  </a:lnTo>
                  <a:close/>
                </a:path>
              </a:pathLst>
            </a:custGeom>
            <a:solidFill>
              <a:srgbClr val="DADAD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1" name="ïšlîḍé"/>
            <p:cNvSpPr/>
            <p:nvPr/>
          </p:nvSpPr>
          <p:spPr bwMode="auto">
            <a:xfrm>
              <a:off x="4589463" y="3030538"/>
              <a:ext cx="100013" cy="100013"/>
            </a:xfrm>
            <a:custGeom>
              <a:avLst/>
              <a:gdLst>
                <a:gd name="T0" fmla="*/ 63 w 63"/>
                <a:gd name="T1" fmla="*/ 47 h 63"/>
                <a:gd name="T2" fmla="*/ 17 w 63"/>
                <a:gd name="T3" fmla="*/ 0 h 63"/>
                <a:gd name="T4" fmla="*/ 0 w 63"/>
                <a:gd name="T5" fmla="*/ 19 h 63"/>
                <a:gd name="T6" fmla="*/ 46 w 63"/>
                <a:gd name="T7" fmla="*/ 63 h 63"/>
                <a:gd name="T8" fmla="*/ 63 w 63"/>
                <a:gd name="T9" fmla="*/ 47 h 63"/>
              </a:gdLst>
              <a:ahLst/>
              <a:cxnLst>
                <a:cxn ang="0">
                  <a:pos x="T0" y="T1"/>
                </a:cxn>
                <a:cxn ang="0">
                  <a:pos x="T2" y="T3"/>
                </a:cxn>
                <a:cxn ang="0">
                  <a:pos x="T4" y="T5"/>
                </a:cxn>
                <a:cxn ang="0">
                  <a:pos x="T6" y="T7"/>
                </a:cxn>
                <a:cxn ang="0">
                  <a:pos x="T8" y="T9"/>
                </a:cxn>
              </a:cxnLst>
              <a:rect l="0" t="0" r="r" b="b"/>
              <a:pathLst>
                <a:path w="63" h="63">
                  <a:moveTo>
                    <a:pt x="63" y="47"/>
                  </a:moveTo>
                  <a:lnTo>
                    <a:pt x="17" y="0"/>
                  </a:lnTo>
                  <a:lnTo>
                    <a:pt x="0" y="19"/>
                  </a:lnTo>
                  <a:lnTo>
                    <a:pt x="46" y="63"/>
                  </a:lnTo>
                  <a:lnTo>
                    <a:pt x="63" y="47"/>
                  </a:lnTo>
                  <a:close/>
                </a:path>
              </a:pathLst>
            </a:custGeom>
            <a:solidFill>
              <a:srgbClr val="DADAD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2" name="îslïďe"/>
            <p:cNvSpPr/>
            <p:nvPr/>
          </p:nvSpPr>
          <p:spPr bwMode="auto">
            <a:xfrm>
              <a:off x="4583113" y="3060701"/>
              <a:ext cx="79375" cy="76200"/>
            </a:xfrm>
            <a:custGeom>
              <a:avLst/>
              <a:gdLst>
                <a:gd name="T0" fmla="*/ 27 w 27"/>
                <a:gd name="T1" fmla="*/ 24 h 26"/>
                <a:gd name="T2" fmla="*/ 2 w 27"/>
                <a:gd name="T3" fmla="*/ 0 h 26"/>
                <a:gd name="T4" fmla="*/ 1 w 27"/>
                <a:gd name="T5" fmla="*/ 0 h 26"/>
                <a:gd name="T6" fmla="*/ 1 w 27"/>
                <a:gd name="T7" fmla="*/ 5 h 26"/>
                <a:gd name="T8" fmla="*/ 22 w 27"/>
                <a:gd name="T9" fmla="*/ 25 h 26"/>
                <a:gd name="T10" fmla="*/ 27 w 27"/>
                <a:gd name="T11" fmla="*/ 25 h 26"/>
                <a:gd name="T12" fmla="*/ 27 w 27"/>
                <a:gd name="T13" fmla="*/ 24 h 26"/>
              </a:gdLst>
              <a:ahLst/>
              <a:cxnLst>
                <a:cxn ang="0">
                  <a:pos x="T0" y="T1"/>
                </a:cxn>
                <a:cxn ang="0">
                  <a:pos x="T2" y="T3"/>
                </a:cxn>
                <a:cxn ang="0">
                  <a:pos x="T4" y="T5"/>
                </a:cxn>
                <a:cxn ang="0">
                  <a:pos x="T6" y="T7"/>
                </a:cxn>
                <a:cxn ang="0">
                  <a:pos x="T8" y="T9"/>
                </a:cxn>
                <a:cxn ang="0">
                  <a:pos x="T10" y="T11"/>
                </a:cxn>
                <a:cxn ang="0">
                  <a:pos x="T12" y="T13"/>
                </a:cxn>
              </a:cxnLst>
              <a:rect l="0" t="0" r="r" b="b"/>
              <a:pathLst>
                <a:path w="27" h="26">
                  <a:moveTo>
                    <a:pt x="27" y="24"/>
                  </a:moveTo>
                  <a:cubicBezTo>
                    <a:pt x="2" y="0"/>
                    <a:pt x="2" y="0"/>
                    <a:pt x="2" y="0"/>
                  </a:cubicBezTo>
                  <a:cubicBezTo>
                    <a:pt x="1" y="0"/>
                    <a:pt x="1" y="0"/>
                    <a:pt x="1" y="0"/>
                  </a:cubicBezTo>
                  <a:cubicBezTo>
                    <a:pt x="0" y="2"/>
                    <a:pt x="0" y="4"/>
                    <a:pt x="1" y="5"/>
                  </a:cubicBezTo>
                  <a:cubicBezTo>
                    <a:pt x="22" y="25"/>
                    <a:pt x="22" y="25"/>
                    <a:pt x="22" y="25"/>
                  </a:cubicBezTo>
                  <a:cubicBezTo>
                    <a:pt x="23" y="26"/>
                    <a:pt x="25" y="26"/>
                    <a:pt x="27" y="25"/>
                  </a:cubicBezTo>
                  <a:lnTo>
                    <a:pt x="27" y="24"/>
                  </a:ln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3" name="îṣḻîďé"/>
            <p:cNvSpPr/>
            <p:nvPr/>
          </p:nvSpPr>
          <p:spPr bwMode="auto">
            <a:xfrm>
              <a:off x="4622801" y="3030538"/>
              <a:ext cx="66675" cy="68263"/>
            </a:xfrm>
            <a:custGeom>
              <a:avLst/>
              <a:gdLst>
                <a:gd name="T0" fmla="*/ 42 w 42"/>
                <a:gd name="T1" fmla="*/ 39 h 43"/>
                <a:gd name="T2" fmla="*/ 3 w 42"/>
                <a:gd name="T3" fmla="*/ 0 h 43"/>
                <a:gd name="T4" fmla="*/ 0 w 42"/>
                <a:gd name="T5" fmla="*/ 4 h 43"/>
                <a:gd name="T6" fmla="*/ 38 w 42"/>
                <a:gd name="T7" fmla="*/ 43 h 43"/>
                <a:gd name="T8" fmla="*/ 42 w 42"/>
                <a:gd name="T9" fmla="*/ 39 h 43"/>
              </a:gdLst>
              <a:ahLst/>
              <a:cxnLst>
                <a:cxn ang="0">
                  <a:pos x="T0" y="T1"/>
                </a:cxn>
                <a:cxn ang="0">
                  <a:pos x="T2" y="T3"/>
                </a:cxn>
                <a:cxn ang="0">
                  <a:pos x="T4" y="T5"/>
                </a:cxn>
                <a:cxn ang="0">
                  <a:pos x="T6" y="T7"/>
                </a:cxn>
                <a:cxn ang="0">
                  <a:pos x="T8" y="T9"/>
                </a:cxn>
              </a:cxnLst>
              <a:rect l="0" t="0" r="r" b="b"/>
              <a:pathLst>
                <a:path w="42" h="43">
                  <a:moveTo>
                    <a:pt x="42" y="39"/>
                  </a:moveTo>
                  <a:lnTo>
                    <a:pt x="3" y="0"/>
                  </a:lnTo>
                  <a:lnTo>
                    <a:pt x="0" y="4"/>
                  </a:lnTo>
                  <a:lnTo>
                    <a:pt x="38" y="43"/>
                  </a:lnTo>
                  <a:lnTo>
                    <a:pt x="42" y="39"/>
                  </a:ln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4" name="îšlíḋê"/>
            <p:cNvSpPr/>
            <p:nvPr/>
          </p:nvSpPr>
          <p:spPr bwMode="auto">
            <a:xfrm>
              <a:off x="5013326" y="2428876"/>
              <a:ext cx="90488" cy="112713"/>
            </a:xfrm>
            <a:custGeom>
              <a:avLst/>
              <a:gdLst>
                <a:gd name="T0" fmla="*/ 6 w 31"/>
                <a:gd name="T1" fmla="*/ 35 h 38"/>
                <a:gd name="T2" fmla="*/ 17 w 31"/>
                <a:gd name="T3" fmla="*/ 33 h 38"/>
                <a:gd name="T4" fmla="*/ 29 w 31"/>
                <a:gd name="T5" fmla="*/ 13 h 38"/>
                <a:gd name="T6" fmla="*/ 29 w 31"/>
                <a:gd name="T7" fmla="*/ 6 h 38"/>
                <a:gd name="T8" fmla="*/ 24 w 31"/>
                <a:gd name="T9" fmla="*/ 1 h 38"/>
                <a:gd name="T10" fmla="*/ 16 w 31"/>
                <a:gd name="T11" fmla="*/ 5 h 38"/>
                <a:gd name="T12" fmla="*/ 2 w 31"/>
                <a:gd name="T13" fmla="*/ 23 h 38"/>
                <a:gd name="T14" fmla="*/ 4 w 31"/>
                <a:gd name="T15" fmla="*/ 34 h 38"/>
                <a:gd name="T16" fmla="*/ 6 w 31"/>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6" y="35"/>
                  </a:moveTo>
                  <a:cubicBezTo>
                    <a:pt x="10" y="38"/>
                    <a:pt x="15" y="37"/>
                    <a:pt x="17" y="33"/>
                  </a:cubicBezTo>
                  <a:cubicBezTo>
                    <a:pt x="29" y="13"/>
                    <a:pt x="29" y="13"/>
                    <a:pt x="29" y="13"/>
                  </a:cubicBezTo>
                  <a:cubicBezTo>
                    <a:pt x="30" y="11"/>
                    <a:pt x="31" y="8"/>
                    <a:pt x="29" y="6"/>
                  </a:cubicBezTo>
                  <a:cubicBezTo>
                    <a:pt x="28" y="3"/>
                    <a:pt x="26" y="2"/>
                    <a:pt x="24" y="1"/>
                  </a:cubicBezTo>
                  <a:cubicBezTo>
                    <a:pt x="21" y="0"/>
                    <a:pt x="17" y="2"/>
                    <a:pt x="16" y="5"/>
                  </a:cubicBezTo>
                  <a:cubicBezTo>
                    <a:pt x="2" y="23"/>
                    <a:pt x="2" y="23"/>
                    <a:pt x="2" y="23"/>
                  </a:cubicBezTo>
                  <a:cubicBezTo>
                    <a:pt x="0" y="26"/>
                    <a:pt x="0" y="31"/>
                    <a:pt x="4" y="34"/>
                  </a:cubicBezTo>
                  <a:lnTo>
                    <a:pt x="6" y="35"/>
                  </a:lnTo>
                  <a:close/>
                </a:path>
              </a:pathLst>
            </a:custGeom>
            <a:solidFill>
              <a:srgbClr val="FBCCA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5" name="îşlïḍé"/>
            <p:cNvSpPr/>
            <p:nvPr/>
          </p:nvSpPr>
          <p:spPr bwMode="auto">
            <a:xfrm>
              <a:off x="4965701" y="2397126"/>
              <a:ext cx="103188" cy="114300"/>
            </a:xfrm>
            <a:custGeom>
              <a:avLst/>
              <a:gdLst>
                <a:gd name="T0" fmla="*/ 6 w 35"/>
                <a:gd name="T1" fmla="*/ 36 h 39"/>
                <a:gd name="T2" fmla="*/ 18 w 35"/>
                <a:gd name="T3" fmla="*/ 35 h 39"/>
                <a:gd name="T4" fmla="*/ 33 w 35"/>
                <a:gd name="T5" fmla="*/ 14 h 39"/>
                <a:gd name="T6" fmla="*/ 34 w 35"/>
                <a:gd name="T7" fmla="*/ 6 h 39"/>
                <a:gd name="T8" fmla="*/ 29 w 35"/>
                <a:gd name="T9" fmla="*/ 1 h 39"/>
                <a:gd name="T10" fmla="*/ 20 w 35"/>
                <a:gd name="T11" fmla="*/ 4 h 39"/>
                <a:gd name="T12" fmla="*/ 3 w 35"/>
                <a:gd name="T13" fmla="*/ 22 h 39"/>
                <a:gd name="T14" fmla="*/ 4 w 35"/>
                <a:gd name="T15" fmla="*/ 34 h 39"/>
                <a:gd name="T16" fmla="*/ 6 w 35"/>
                <a:gd name="T1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9">
                  <a:moveTo>
                    <a:pt x="6" y="36"/>
                  </a:moveTo>
                  <a:cubicBezTo>
                    <a:pt x="10" y="39"/>
                    <a:pt x="15" y="38"/>
                    <a:pt x="18" y="35"/>
                  </a:cubicBezTo>
                  <a:cubicBezTo>
                    <a:pt x="33" y="14"/>
                    <a:pt x="33" y="14"/>
                    <a:pt x="33" y="14"/>
                  </a:cubicBezTo>
                  <a:cubicBezTo>
                    <a:pt x="35" y="12"/>
                    <a:pt x="35" y="9"/>
                    <a:pt x="34" y="6"/>
                  </a:cubicBezTo>
                  <a:cubicBezTo>
                    <a:pt x="33" y="4"/>
                    <a:pt x="31" y="2"/>
                    <a:pt x="29" y="1"/>
                  </a:cubicBezTo>
                  <a:cubicBezTo>
                    <a:pt x="26" y="0"/>
                    <a:pt x="22" y="2"/>
                    <a:pt x="20" y="4"/>
                  </a:cubicBezTo>
                  <a:cubicBezTo>
                    <a:pt x="3" y="22"/>
                    <a:pt x="3" y="22"/>
                    <a:pt x="3" y="22"/>
                  </a:cubicBezTo>
                  <a:cubicBezTo>
                    <a:pt x="0" y="26"/>
                    <a:pt x="0" y="31"/>
                    <a:pt x="4" y="34"/>
                  </a:cubicBezTo>
                  <a:lnTo>
                    <a:pt x="6" y="36"/>
                  </a:lnTo>
                  <a:close/>
                </a:path>
              </a:pathLst>
            </a:custGeom>
            <a:solidFill>
              <a:srgbClr val="FBCCA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6" name="ïṧlîḓe"/>
            <p:cNvSpPr/>
            <p:nvPr/>
          </p:nvSpPr>
          <p:spPr bwMode="auto">
            <a:xfrm>
              <a:off x="4930776" y="2359026"/>
              <a:ext cx="111125" cy="109538"/>
            </a:xfrm>
            <a:custGeom>
              <a:avLst/>
              <a:gdLst>
                <a:gd name="T0" fmla="*/ 6 w 38"/>
                <a:gd name="T1" fmla="*/ 33 h 37"/>
                <a:gd name="T2" fmla="*/ 18 w 38"/>
                <a:gd name="T3" fmla="*/ 33 h 37"/>
                <a:gd name="T4" fmla="*/ 36 w 38"/>
                <a:gd name="T5" fmla="*/ 14 h 37"/>
                <a:gd name="T6" fmla="*/ 38 w 38"/>
                <a:gd name="T7" fmla="*/ 7 h 37"/>
                <a:gd name="T8" fmla="*/ 33 w 38"/>
                <a:gd name="T9" fmla="*/ 1 h 37"/>
                <a:gd name="T10" fmla="*/ 24 w 38"/>
                <a:gd name="T11" fmla="*/ 3 h 37"/>
                <a:gd name="T12" fmla="*/ 4 w 38"/>
                <a:gd name="T13" fmla="*/ 20 h 37"/>
                <a:gd name="T14" fmla="*/ 4 w 38"/>
                <a:gd name="T15" fmla="*/ 31 h 37"/>
                <a:gd name="T16" fmla="*/ 6 w 38"/>
                <a:gd name="T17"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6" y="33"/>
                  </a:moveTo>
                  <a:cubicBezTo>
                    <a:pt x="9" y="36"/>
                    <a:pt x="14" y="37"/>
                    <a:pt x="18" y="33"/>
                  </a:cubicBezTo>
                  <a:cubicBezTo>
                    <a:pt x="36" y="14"/>
                    <a:pt x="36" y="14"/>
                    <a:pt x="36" y="14"/>
                  </a:cubicBezTo>
                  <a:cubicBezTo>
                    <a:pt x="38" y="12"/>
                    <a:pt x="38" y="10"/>
                    <a:pt x="38" y="7"/>
                  </a:cubicBezTo>
                  <a:cubicBezTo>
                    <a:pt x="37" y="4"/>
                    <a:pt x="35" y="2"/>
                    <a:pt x="33" y="1"/>
                  </a:cubicBezTo>
                  <a:cubicBezTo>
                    <a:pt x="30" y="0"/>
                    <a:pt x="26" y="1"/>
                    <a:pt x="24" y="3"/>
                  </a:cubicBezTo>
                  <a:cubicBezTo>
                    <a:pt x="4" y="20"/>
                    <a:pt x="4" y="20"/>
                    <a:pt x="4" y="20"/>
                  </a:cubicBezTo>
                  <a:cubicBezTo>
                    <a:pt x="0" y="23"/>
                    <a:pt x="1" y="27"/>
                    <a:pt x="4" y="31"/>
                  </a:cubicBezTo>
                  <a:lnTo>
                    <a:pt x="6" y="33"/>
                  </a:lnTo>
                  <a:close/>
                </a:path>
              </a:pathLst>
            </a:custGeom>
            <a:solidFill>
              <a:srgbClr val="FBCCA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7" name="îşľïḑê"/>
            <p:cNvSpPr/>
            <p:nvPr/>
          </p:nvSpPr>
          <p:spPr bwMode="auto">
            <a:xfrm>
              <a:off x="4913313" y="2317751"/>
              <a:ext cx="103188" cy="100013"/>
            </a:xfrm>
            <a:custGeom>
              <a:avLst/>
              <a:gdLst>
                <a:gd name="T0" fmla="*/ 4 w 35"/>
                <a:gd name="T1" fmla="*/ 30 h 34"/>
                <a:gd name="T2" fmla="*/ 14 w 35"/>
                <a:gd name="T3" fmla="*/ 30 h 34"/>
                <a:gd name="T4" fmla="*/ 33 w 35"/>
                <a:gd name="T5" fmla="*/ 13 h 34"/>
                <a:gd name="T6" fmla="*/ 35 w 35"/>
                <a:gd name="T7" fmla="*/ 6 h 34"/>
                <a:gd name="T8" fmla="*/ 31 w 35"/>
                <a:gd name="T9" fmla="*/ 1 h 34"/>
                <a:gd name="T10" fmla="*/ 22 w 35"/>
                <a:gd name="T11" fmla="*/ 3 h 34"/>
                <a:gd name="T12" fmla="*/ 4 w 35"/>
                <a:gd name="T13" fmla="*/ 18 h 34"/>
                <a:gd name="T14" fmla="*/ 3 w 35"/>
                <a:gd name="T15" fmla="*/ 29 h 34"/>
                <a:gd name="T16" fmla="*/ 4 w 35"/>
                <a:gd name="T17"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4">
                  <a:moveTo>
                    <a:pt x="4" y="30"/>
                  </a:moveTo>
                  <a:cubicBezTo>
                    <a:pt x="7" y="34"/>
                    <a:pt x="11" y="33"/>
                    <a:pt x="14" y="30"/>
                  </a:cubicBezTo>
                  <a:cubicBezTo>
                    <a:pt x="33" y="13"/>
                    <a:pt x="33" y="13"/>
                    <a:pt x="33" y="13"/>
                  </a:cubicBezTo>
                  <a:cubicBezTo>
                    <a:pt x="35" y="11"/>
                    <a:pt x="35" y="9"/>
                    <a:pt x="35" y="6"/>
                  </a:cubicBezTo>
                  <a:cubicBezTo>
                    <a:pt x="34" y="4"/>
                    <a:pt x="33" y="2"/>
                    <a:pt x="31" y="1"/>
                  </a:cubicBezTo>
                  <a:cubicBezTo>
                    <a:pt x="28" y="0"/>
                    <a:pt x="25" y="1"/>
                    <a:pt x="22" y="3"/>
                  </a:cubicBezTo>
                  <a:cubicBezTo>
                    <a:pt x="4" y="18"/>
                    <a:pt x="4" y="18"/>
                    <a:pt x="4" y="18"/>
                  </a:cubicBezTo>
                  <a:cubicBezTo>
                    <a:pt x="0" y="21"/>
                    <a:pt x="0" y="25"/>
                    <a:pt x="3" y="29"/>
                  </a:cubicBezTo>
                  <a:lnTo>
                    <a:pt x="4" y="30"/>
                  </a:lnTo>
                  <a:close/>
                </a:path>
              </a:pathLst>
            </a:custGeom>
            <a:solidFill>
              <a:srgbClr val="FBCCA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8" name="î$ľíde"/>
            <p:cNvSpPr/>
            <p:nvPr/>
          </p:nvSpPr>
          <p:spPr bwMode="auto">
            <a:xfrm>
              <a:off x="5057776" y="2438401"/>
              <a:ext cx="38100" cy="38100"/>
            </a:xfrm>
            <a:custGeom>
              <a:avLst/>
              <a:gdLst>
                <a:gd name="T0" fmla="*/ 6 w 13"/>
                <a:gd name="T1" fmla="*/ 13 h 13"/>
                <a:gd name="T2" fmla="*/ 10 w 13"/>
                <a:gd name="T3" fmla="*/ 12 h 13"/>
                <a:gd name="T4" fmla="*/ 12 w 13"/>
                <a:gd name="T5" fmla="*/ 9 h 13"/>
                <a:gd name="T6" fmla="*/ 13 w 13"/>
                <a:gd name="T7" fmla="*/ 4 h 13"/>
                <a:gd name="T8" fmla="*/ 12 w 13"/>
                <a:gd name="T9" fmla="*/ 4 h 13"/>
                <a:gd name="T10" fmla="*/ 11 w 13"/>
                <a:gd name="T11" fmla="*/ 1 h 13"/>
                <a:gd name="T12" fmla="*/ 8 w 13"/>
                <a:gd name="T13" fmla="*/ 0 h 13"/>
                <a:gd name="T14" fmla="*/ 3 w 13"/>
                <a:gd name="T15" fmla="*/ 2 h 13"/>
                <a:gd name="T16" fmla="*/ 1 w 13"/>
                <a:gd name="T17" fmla="*/ 4 h 13"/>
                <a:gd name="T18" fmla="*/ 1 w 13"/>
                <a:gd name="T19" fmla="*/ 9 h 13"/>
                <a:gd name="T20" fmla="*/ 6 w 13"/>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3">
                  <a:moveTo>
                    <a:pt x="6" y="13"/>
                  </a:moveTo>
                  <a:cubicBezTo>
                    <a:pt x="8" y="13"/>
                    <a:pt x="9" y="13"/>
                    <a:pt x="10" y="12"/>
                  </a:cubicBezTo>
                  <a:cubicBezTo>
                    <a:pt x="12" y="9"/>
                    <a:pt x="12" y="9"/>
                    <a:pt x="12" y="9"/>
                  </a:cubicBezTo>
                  <a:cubicBezTo>
                    <a:pt x="13" y="7"/>
                    <a:pt x="13" y="6"/>
                    <a:pt x="13" y="4"/>
                  </a:cubicBezTo>
                  <a:cubicBezTo>
                    <a:pt x="12" y="4"/>
                    <a:pt x="12" y="4"/>
                    <a:pt x="12" y="4"/>
                  </a:cubicBezTo>
                  <a:cubicBezTo>
                    <a:pt x="12" y="3"/>
                    <a:pt x="12" y="2"/>
                    <a:pt x="11" y="1"/>
                  </a:cubicBezTo>
                  <a:cubicBezTo>
                    <a:pt x="10" y="0"/>
                    <a:pt x="9" y="0"/>
                    <a:pt x="8" y="0"/>
                  </a:cubicBezTo>
                  <a:cubicBezTo>
                    <a:pt x="6" y="0"/>
                    <a:pt x="5" y="0"/>
                    <a:pt x="3" y="2"/>
                  </a:cubicBezTo>
                  <a:cubicBezTo>
                    <a:pt x="1" y="4"/>
                    <a:pt x="1" y="4"/>
                    <a:pt x="1" y="4"/>
                  </a:cubicBezTo>
                  <a:cubicBezTo>
                    <a:pt x="0" y="6"/>
                    <a:pt x="0" y="7"/>
                    <a:pt x="1" y="9"/>
                  </a:cubicBezTo>
                  <a:cubicBezTo>
                    <a:pt x="2" y="10"/>
                    <a:pt x="4" y="12"/>
                    <a:pt x="6" y="13"/>
                  </a:cubicBezTo>
                  <a:close/>
                </a:path>
              </a:pathLst>
            </a:custGeom>
            <a:solidFill>
              <a:srgbClr val="FBD2B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99" name="ïṡḻíḑè"/>
            <p:cNvSpPr/>
            <p:nvPr/>
          </p:nvSpPr>
          <p:spPr bwMode="auto">
            <a:xfrm>
              <a:off x="5021263" y="2406651"/>
              <a:ext cx="41275" cy="41275"/>
            </a:xfrm>
            <a:custGeom>
              <a:avLst/>
              <a:gdLst>
                <a:gd name="T0" fmla="*/ 6 w 14"/>
                <a:gd name="T1" fmla="*/ 13 h 14"/>
                <a:gd name="T2" fmla="*/ 10 w 14"/>
                <a:gd name="T3" fmla="*/ 13 h 14"/>
                <a:gd name="T4" fmla="*/ 12 w 14"/>
                <a:gd name="T5" fmla="*/ 10 h 14"/>
                <a:gd name="T6" fmla="*/ 13 w 14"/>
                <a:gd name="T7" fmla="*/ 5 h 14"/>
                <a:gd name="T8" fmla="*/ 13 w 14"/>
                <a:gd name="T9" fmla="*/ 4 h 14"/>
                <a:gd name="T10" fmla="*/ 12 w 14"/>
                <a:gd name="T11" fmla="*/ 2 h 14"/>
                <a:gd name="T12" fmla="*/ 9 w 14"/>
                <a:gd name="T13" fmla="*/ 0 h 14"/>
                <a:gd name="T14" fmla="*/ 4 w 14"/>
                <a:gd name="T15" fmla="*/ 1 h 14"/>
                <a:gd name="T16" fmla="*/ 1 w 14"/>
                <a:gd name="T17" fmla="*/ 4 h 14"/>
                <a:gd name="T18" fmla="*/ 1 w 14"/>
                <a:gd name="T19" fmla="*/ 9 h 14"/>
                <a:gd name="T20" fmla="*/ 6 w 14"/>
                <a:gd name="T21"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6" y="13"/>
                  </a:moveTo>
                  <a:cubicBezTo>
                    <a:pt x="7" y="14"/>
                    <a:pt x="9" y="14"/>
                    <a:pt x="10" y="13"/>
                  </a:cubicBezTo>
                  <a:cubicBezTo>
                    <a:pt x="12" y="10"/>
                    <a:pt x="12" y="10"/>
                    <a:pt x="12" y="10"/>
                  </a:cubicBezTo>
                  <a:cubicBezTo>
                    <a:pt x="13" y="8"/>
                    <a:pt x="14" y="6"/>
                    <a:pt x="13" y="5"/>
                  </a:cubicBezTo>
                  <a:cubicBezTo>
                    <a:pt x="13" y="4"/>
                    <a:pt x="13" y="4"/>
                    <a:pt x="13" y="4"/>
                  </a:cubicBezTo>
                  <a:cubicBezTo>
                    <a:pt x="13" y="3"/>
                    <a:pt x="12" y="2"/>
                    <a:pt x="12" y="2"/>
                  </a:cubicBezTo>
                  <a:cubicBezTo>
                    <a:pt x="11" y="1"/>
                    <a:pt x="10" y="0"/>
                    <a:pt x="9" y="0"/>
                  </a:cubicBezTo>
                  <a:cubicBezTo>
                    <a:pt x="7" y="0"/>
                    <a:pt x="5" y="0"/>
                    <a:pt x="4" y="1"/>
                  </a:cubicBezTo>
                  <a:cubicBezTo>
                    <a:pt x="1" y="4"/>
                    <a:pt x="1" y="4"/>
                    <a:pt x="1" y="4"/>
                  </a:cubicBezTo>
                  <a:cubicBezTo>
                    <a:pt x="0" y="6"/>
                    <a:pt x="0" y="7"/>
                    <a:pt x="1" y="9"/>
                  </a:cubicBezTo>
                  <a:cubicBezTo>
                    <a:pt x="2" y="11"/>
                    <a:pt x="4" y="12"/>
                    <a:pt x="6" y="13"/>
                  </a:cubicBezTo>
                  <a:close/>
                </a:path>
              </a:pathLst>
            </a:custGeom>
            <a:solidFill>
              <a:srgbClr val="FBD2B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4" name="iṥḷîdè"/>
            <p:cNvSpPr/>
            <p:nvPr/>
          </p:nvSpPr>
          <p:spPr bwMode="auto">
            <a:xfrm>
              <a:off x="4995863" y="2365376"/>
              <a:ext cx="41275" cy="44450"/>
            </a:xfrm>
            <a:custGeom>
              <a:avLst/>
              <a:gdLst>
                <a:gd name="T0" fmla="*/ 5 w 14"/>
                <a:gd name="T1" fmla="*/ 14 h 15"/>
                <a:gd name="T2" fmla="*/ 9 w 14"/>
                <a:gd name="T3" fmla="*/ 13 h 15"/>
                <a:gd name="T4" fmla="*/ 12 w 14"/>
                <a:gd name="T5" fmla="*/ 11 h 15"/>
                <a:gd name="T6" fmla="*/ 14 w 14"/>
                <a:gd name="T7" fmla="*/ 6 h 15"/>
                <a:gd name="T8" fmla="*/ 13 w 14"/>
                <a:gd name="T9" fmla="*/ 6 h 15"/>
                <a:gd name="T10" fmla="*/ 12 w 14"/>
                <a:gd name="T11" fmla="*/ 3 h 15"/>
                <a:gd name="T12" fmla="*/ 10 w 14"/>
                <a:gd name="T13" fmla="*/ 1 h 15"/>
                <a:gd name="T14" fmla="*/ 4 w 14"/>
                <a:gd name="T15" fmla="*/ 2 h 15"/>
                <a:gd name="T16" fmla="*/ 1 w 14"/>
                <a:gd name="T17" fmla="*/ 4 h 15"/>
                <a:gd name="T18" fmla="*/ 0 w 14"/>
                <a:gd name="T19" fmla="*/ 8 h 15"/>
                <a:gd name="T20" fmla="*/ 5 w 14"/>
                <a:gd name="T2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5" y="14"/>
                  </a:moveTo>
                  <a:cubicBezTo>
                    <a:pt x="7" y="15"/>
                    <a:pt x="8" y="14"/>
                    <a:pt x="9" y="13"/>
                  </a:cubicBezTo>
                  <a:cubicBezTo>
                    <a:pt x="12" y="11"/>
                    <a:pt x="12" y="11"/>
                    <a:pt x="12" y="11"/>
                  </a:cubicBezTo>
                  <a:cubicBezTo>
                    <a:pt x="13" y="10"/>
                    <a:pt x="14" y="8"/>
                    <a:pt x="14" y="6"/>
                  </a:cubicBezTo>
                  <a:cubicBezTo>
                    <a:pt x="13" y="6"/>
                    <a:pt x="13" y="6"/>
                    <a:pt x="13" y="6"/>
                  </a:cubicBezTo>
                  <a:cubicBezTo>
                    <a:pt x="13" y="5"/>
                    <a:pt x="13" y="3"/>
                    <a:pt x="12" y="3"/>
                  </a:cubicBezTo>
                  <a:cubicBezTo>
                    <a:pt x="12" y="2"/>
                    <a:pt x="11" y="1"/>
                    <a:pt x="10" y="1"/>
                  </a:cubicBezTo>
                  <a:cubicBezTo>
                    <a:pt x="8" y="0"/>
                    <a:pt x="6" y="1"/>
                    <a:pt x="4" y="2"/>
                  </a:cubicBezTo>
                  <a:cubicBezTo>
                    <a:pt x="1" y="4"/>
                    <a:pt x="1" y="4"/>
                    <a:pt x="1" y="4"/>
                  </a:cubicBezTo>
                  <a:cubicBezTo>
                    <a:pt x="0" y="5"/>
                    <a:pt x="0" y="7"/>
                    <a:pt x="0" y="8"/>
                  </a:cubicBezTo>
                  <a:cubicBezTo>
                    <a:pt x="2" y="10"/>
                    <a:pt x="3" y="12"/>
                    <a:pt x="5" y="14"/>
                  </a:cubicBezTo>
                  <a:close/>
                </a:path>
              </a:pathLst>
            </a:custGeom>
            <a:solidFill>
              <a:srgbClr val="FBD2B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101" name="iṣḷîďe"/>
            <p:cNvSpPr/>
            <p:nvPr/>
          </p:nvSpPr>
          <p:spPr bwMode="auto">
            <a:xfrm>
              <a:off x="4975226" y="2324101"/>
              <a:ext cx="34925" cy="34925"/>
            </a:xfrm>
            <a:custGeom>
              <a:avLst/>
              <a:gdLst>
                <a:gd name="T0" fmla="*/ 5 w 12"/>
                <a:gd name="T1" fmla="*/ 12 h 12"/>
                <a:gd name="T2" fmla="*/ 9 w 12"/>
                <a:gd name="T3" fmla="*/ 11 h 12"/>
                <a:gd name="T4" fmla="*/ 11 w 12"/>
                <a:gd name="T5" fmla="*/ 10 h 12"/>
                <a:gd name="T6" fmla="*/ 12 w 12"/>
                <a:gd name="T7" fmla="*/ 5 h 12"/>
                <a:gd name="T8" fmla="*/ 12 w 12"/>
                <a:gd name="T9" fmla="*/ 5 h 12"/>
                <a:gd name="T10" fmla="*/ 11 w 12"/>
                <a:gd name="T11" fmla="*/ 2 h 12"/>
                <a:gd name="T12" fmla="*/ 9 w 12"/>
                <a:gd name="T13" fmla="*/ 1 h 12"/>
                <a:gd name="T14" fmla="*/ 4 w 12"/>
                <a:gd name="T15" fmla="*/ 1 h 12"/>
                <a:gd name="T16" fmla="*/ 1 w 12"/>
                <a:gd name="T17" fmla="*/ 3 h 12"/>
                <a:gd name="T18" fmla="*/ 1 w 12"/>
                <a:gd name="T19" fmla="*/ 7 h 12"/>
                <a:gd name="T20" fmla="*/ 5 w 12"/>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5" y="12"/>
                  </a:moveTo>
                  <a:cubicBezTo>
                    <a:pt x="6" y="12"/>
                    <a:pt x="7" y="12"/>
                    <a:pt x="9" y="11"/>
                  </a:cubicBezTo>
                  <a:cubicBezTo>
                    <a:pt x="11" y="10"/>
                    <a:pt x="11" y="10"/>
                    <a:pt x="11" y="10"/>
                  </a:cubicBezTo>
                  <a:cubicBezTo>
                    <a:pt x="12" y="9"/>
                    <a:pt x="12" y="7"/>
                    <a:pt x="12" y="5"/>
                  </a:cubicBezTo>
                  <a:cubicBezTo>
                    <a:pt x="12" y="5"/>
                    <a:pt x="12" y="5"/>
                    <a:pt x="12" y="5"/>
                  </a:cubicBezTo>
                  <a:cubicBezTo>
                    <a:pt x="12" y="4"/>
                    <a:pt x="11" y="3"/>
                    <a:pt x="11" y="2"/>
                  </a:cubicBezTo>
                  <a:cubicBezTo>
                    <a:pt x="10" y="2"/>
                    <a:pt x="10" y="1"/>
                    <a:pt x="9" y="1"/>
                  </a:cubicBezTo>
                  <a:cubicBezTo>
                    <a:pt x="7" y="0"/>
                    <a:pt x="5" y="0"/>
                    <a:pt x="4" y="1"/>
                  </a:cubicBezTo>
                  <a:cubicBezTo>
                    <a:pt x="1" y="3"/>
                    <a:pt x="1" y="3"/>
                    <a:pt x="1" y="3"/>
                  </a:cubicBezTo>
                  <a:cubicBezTo>
                    <a:pt x="0" y="4"/>
                    <a:pt x="0" y="6"/>
                    <a:pt x="1" y="7"/>
                  </a:cubicBezTo>
                  <a:cubicBezTo>
                    <a:pt x="2" y="9"/>
                    <a:pt x="3" y="11"/>
                    <a:pt x="5" y="12"/>
                  </a:cubicBezTo>
                  <a:close/>
                </a:path>
              </a:pathLst>
            </a:custGeom>
            <a:solidFill>
              <a:srgbClr val="FBD2B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102" name="ïşḷïdê"/>
            <p:cNvSpPr/>
            <p:nvPr/>
          </p:nvSpPr>
          <p:spPr bwMode="auto">
            <a:xfrm>
              <a:off x="5089526" y="1535113"/>
              <a:ext cx="1125538" cy="782638"/>
            </a:xfrm>
            <a:custGeom>
              <a:avLst/>
              <a:gdLst>
                <a:gd name="T0" fmla="*/ 383 w 383"/>
                <a:gd name="T1" fmla="*/ 0 h 267"/>
                <a:gd name="T2" fmla="*/ 158 w 383"/>
                <a:gd name="T3" fmla="*/ 74 h 267"/>
                <a:gd name="T4" fmla="*/ 0 w 383"/>
                <a:gd name="T5" fmla="*/ 224 h 267"/>
                <a:gd name="T6" fmla="*/ 55 w 383"/>
                <a:gd name="T7" fmla="*/ 267 h 267"/>
                <a:gd name="T8" fmla="*/ 178 w 383"/>
                <a:gd name="T9" fmla="*/ 148 h 267"/>
                <a:gd name="T10" fmla="*/ 337 w 383"/>
                <a:gd name="T11" fmla="*/ 105 h 267"/>
                <a:gd name="T12" fmla="*/ 383 w 383"/>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383" h="267">
                  <a:moveTo>
                    <a:pt x="383" y="0"/>
                  </a:moveTo>
                  <a:cubicBezTo>
                    <a:pt x="383" y="0"/>
                    <a:pt x="210" y="53"/>
                    <a:pt x="158" y="74"/>
                  </a:cubicBezTo>
                  <a:cubicBezTo>
                    <a:pt x="106" y="95"/>
                    <a:pt x="11" y="211"/>
                    <a:pt x="0" y="224"/>
                  </a:cubicBezTo>
                  <a:cubicBezTo>
                    <a:pt x="55" y="267"/>
                    <a:pt x="55" y="267"/>
                    <a:pt x="55" y="267"/>
                  </a:cubicBezTo>
                  <a:cubicBezTo>
                    <a:pt x="55" y="267"/>
                    <a:pt x="155" y="159"/>
                    <a:pt x="178" y="148"/>
                  </a:cubicBezTo>
                  <a:cubicBezTo>
                    <a:pt x="202" y="136"/>
                    <a:pt x="337" y="105"/>
                    <a:pt x="337" y="105"/>
                  </a:cubicBezTo>
                  <a:lnTo>
                    <a:pt x="383" y="0"/>
                  </a:lnTo>
                  <a:close/>
                </a:path>
              </a:pathLst>
            </a:custGeom>
            <a:solidFill>
              <a:srgbClr val="0A646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103" name="iṣlíḓê"/>
            <p:cNvSpPr/>
            <p:nvPr/>
          </p:nvSpPr>
          <p:spPr bwMode="auto">
            <a:xfrm>
              <a:off x="5824538" y="1535113"/>
              <a:ext cx="390525" cy="369888"/>
            </a:xfrm>
            <a:custGeom>
              <a:avLst/>
              <a:gdLst>
                <a:gd name="T0" fmla="*/ 17 w 133"/>
                <a:gd name="T1" fmla="*/ 37 h 126"/>
                <a:gd name="T2" fmla="*/ 0 w 133"/>
                <a:gd name="T3" fmla="*/ 126 h 126"/>
                <a:gd name="T4" fmla="*/ 87 w 133"/>
                <a:gd name="T5" fmla="*/ 105 h 126"/>
                <a:gd name="T6" fmla="*/ 133 w 133"/>
                <a:gd name="T7" fmla="*/ 0 h 126"/>
                <a:gd name="T8" fmla="*/ 17 w 133"/>
                <a:gd name="T9" fmla="*/ 37 h 126"/>
              </a:gdLst>
              <a:ahLst/>
              <a:cxnLst>
                <a:cxn ang="0">
                  <a:pos x="T0" y="T1"/>
                </a:cxn>
                <a:cxn ang="0">
                  <a:pos x="T2" y="T3"/>
                </a:cxn>
                <a:cxn ang="0">
                  <a:pos x="T4" y="T5"/>
                </a:cxn>
                <a:cxn ang="0">
                  <a:pos x="T6" y="T7"/>
                </a:cxn>
                <a:cxn ang="0">
                  <a:pos x="T8" y="T9"/>
                </a:cxn>
              </a:cxnLst>
              <a:rect l="0" t="0" r="r" b="b"/>
              <a:pathLst>
                <a:path w="133" h="126">
                  <a:moveTo>
                    <a:pt x="17" y="37"/>
                  </a:moveTo>
                  <a:cubicBezTo>
                    <a:pt x="32" y="48"/>
                    <a:pt x="19" y="108"/>
                    <a:pt x="0" y="126"/>
                  </a:cubicBezTo>
                  <a:cubicBezTo>
                    <a:pt x="42" y="115"/>
                    <a:pt x="87" y="105"/>
                    <a:pt x="87" y="105"/>
                  </a:cubicBezTo>
                  <a:cubicBezTo>
                    <a:pt x="133" y="0"/>
                    <a:pt x="133" y="0"/>
                    <a:pt x="133" y="0"/>
                  </a:cubicBezTo>
                  <a:cubicBezTo>
                    <a:pt x="133" y="0"/>
                    <a:pt x="76" y="18"/>
                    <a:pt x="17" y="37"/>
                  </a:cubicBezTo>
                  <a:close/>
                </a:path>
              </a:pathLst>
            </a:custGeom>
            <a:solidFill>
              <a:srgbClr val="00576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p>
              <a:pPr algn="ctr"/>
            </a:p>
          </p:txBody>
        </p:sp>
        <p:sp>
          <p:nvSpPr>
            <p:cNvPr id="104" name="ísḻidê"/>
            <p:cNvSpPr/>
            <p:nvPr/>
          </p:nvSpPr>
          <p:spPr bwMode="auto">
            <a:xfrm>
              <a:off x="5465763" y="1493838"/>
              <a:ext cx="1098550" cy="1317625"/>
            </a:xfrm>
            <a:custGeom>
              <a:avLst/>
              <a:gdLst>
                <a:gd name="T0" fmla="*/ 347 w 374"/>
                <a:gd name="T1" fmla="*/ 52 h 449"/>
                <a:gd name="T2" fmla="*/ 263 w 374"/>
                <a:gd name="T3" fmla="*/ 11 h 449"/>
                <a:gd name="T4" fmla="*/ 98 w 374"/>
                <a:gd name="T5" fmla="*/ 218 h 449"/>
                <a:gd name="T6" fmla="*/ 0 w 374"/>
                <a:gd name="T7" fmla="*/ 435 h 449"/>
                <a:gd name="T8" fmla="*/ 250 w 374"/>
                <a:gd name="T9" fmla="*/ 398 h 449"/>
                <a:gd name="T10" fmla="*/ 285 w 374"/>
                <a:gd name="T11" fmla="*/ 248 h 449"/>
                <a:gd name="T12" fmla="*/ 347 w 374"/>
                <a:gd name="T13" fmla="*/ 52 h 449"/>
              </a:gdLst>
              <a:ahLst/>
              <a:cxnLst>
                <a:cxn ang="0">
                  <a:pos x="T0" y="T1"/>
                </a:cxn>
                <a:cxn ang="0">
                  <a:pos x="T2" y="T3"/>
                </a:cxn>
                <a:cxn ang="0">
                  <a:pos x="T4" y="T5"/>
                </a:cxn>
                <a:cxn ang="0">
                  <a:pos x="T6" y="T7"/>
                </a:cxn>
                <a:cxn ang="0">
                  <a:pos x="T8" y="T9"/>
                </a:cxn>
                <a:cxn ang="0">
                  <a:pos x="T10" y="T11"/>
                </a:cxn>
                <a:cxn ang="0">
                  <a:pos x="T12" y="T13"/>
                </a:cxn>
              </a:cxnLst>
              <a:rect l="0" t="0" r="r" b="b"/>
              <a:pathLst>
                <a:path w="374" h="449">
                  <a:moveTo>
                    <a:pt x="347" y="52"/>
                  </a:moveTo>
                  <a:cubicBezTo>
                    <a:pt x="338" y="33"/>
                    <a:pt x="300" y="0"/>
                    <a:pt x="263" y="11"/>
                  </a:cubicBezTo>
                  <a:cubicBezTo>
                    <a:pt x="204" y="30"/>
                    <a:pt x="129" y="117"/>
                    <a:pt x="98" y="218"/>
                  </a:cubicBezTo>
                  <a:cubicBezTo>
                    <a:pt x="80" y="276"/>
                    <a:pt x="39" y="405"/>
                    <a:pt x="0" y="435"/>
                  </a:cubicBezTo>
                  <a:cubicBezTo>
                    <a:pt x="0" y="435"/>
                    <a:pt x="163" y="449"/>
                    <a:pt x="250" y="398"/>
                  </a:cubicBezTo>
                  <a:cubicBezTo>
                    <a:pt x="250" y="398"/>
                    <a:pt x="242" y="373"/>
                    <a:pt x="285" y="248"/>
                  </a:cubicBezTo>
                  <a:cubicBezTo>
                    <a:pt x="324" y="162"/>
                    <a:pt x="374" y="109"/>
                    <a:pt x="347" y="52"/>
                  </a:cubicBezTo>
                  <a:close/>
                </a:path>
              </a:pathLst>
            </a:custGeom>
            <a:solidFill>
              <a:srgbClr val="00839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105" name="ïṥ1ïḍè"/>
            <p:cNvSpPr/>
            <p:nvPr/>
          </p:nvSpPr>
          <p:spPr bwMode="auto">
            <a:xfrm>
              <a:off x="6188076" y="1660526"/>
              <a:ext cx="368300" cy="628650"/>
            </a:xfrm>
            <a:custGeom>
              <a:avLst/>
              <a:gdLst>
                <a:gd name="T0" fmla="*/ 67 w 125"/>
                <a:gd name="T1" fmla="*/ 13 h 214"/>
                <a:gd name="T2" fmla="*/ 26 w 125"/>
                <a:gd name="T3" fmla="*/ 17 h 214"/>
                <a:gd name="T4" fmla="*/ 32 w 125"/>
                <a:gd name="T5" fmla="*/ 214 h 214"/>
                <a:gd name="T6" fmla="*/ 39 w 125"/>
                <a:gd name="T7" fmla="*/ 191 h 214"/>
                <a:gd name="T8" fmla="*/ 103 w 125"/>
                <a:gd name="T9" fmla="*/ 0 h 214"/>
                <a:gd name="T10" fmla="*/ 67 w 125"/>
                <a:gd name="T11" fmla="*/ 13 h 214"/>
              </a:gdLst>
              <a:ahLst/>
              <a:cxnLst>
                <a:cxn ang="0">
                  <a:pos x="T0" y="T1"/>
                </a:cxn>
                <a:cxn ang="0">
                  <a:pos x="T2" y="T3"/>
                </a:cxn>
                <a:cxn ang="0">
                  <a:pos x="T4" y="T5"/>
                </a:cxn>
                <a:cxn ang="0">
                  <a:pos x="T6" y="T7"/>
                </a:cxn>
                <a:cxn ang="0">
                  <a:pos x="T8" y="T9"/>
                </a:cxn>
                <a:cxn ang="0">
                  <a:pos x="T10" y="T11"/>
                </a:cxn>
              </a:cxnLst>
              <a:rect l="0" t="0" r="r" b="b"/>
              <a:pathLst>
                <a:path w="125" h="214">
                  <a:moveTo>
                    <a:pt x="67" y="13"/>
                  </a:moveTo>
                  <a:cubicBezTo>
                    <a:pt x="55" y="18"/>
                    <a:pt x="30" y="5"/>
                    <a:pt x="26" y="17"/>
                  </a:cubicBezTo>
                  <a:cubicBezTo>
                    <a:pt x="0" y="94"/>
                    <a:pt x="32" y="169"/>
                    <a:pt x="32" y="214"/>
                  </a:cubicBezTo>
                  <a:cubicBezTo>
                    <a:pt x="34" y="207"/>
                    <a:pt x="37" y="199"/>
                    <a:pt x="39" y="191"/>
                  </a:cubicBezTo>
                  <a:cubicBezTo>
                    <a:pt x="77" y="107"/>
                    <a:pt x="125" y="55"/>
                    <a:pt x="103" y="0"/>
                  </a:cubicBezTo>
                  <a:cubicBezTo>
                    <a:pt x="91" y="5"/>
                    <a:pt x="79" y="9"/>
                    <a:pt x="67" y="13"/>
                  </a:cubicBezTo>
                  <a:close/>
                </a:path>
              </a:pathLst>
            </a:custGeom>
            <a:solidFill>
              <a:srgbClr val="0A646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sp>
          <p:nvSpPr>
            <p:cNvPr id="106" name="íşḻiḓê"/>
            <p:cNvSpPr/>
            <p:nvPr/>
          </p:nvSpPr>
          <p:spPr bwMode="auto">
            <a:xfrm>
              <a:off x="7232651" y="2130426"/>
              <a:ext cx="373063" cy="279400"/>
            </a:xfrm>
            <a:custGeom>
              <a:avLst/>
              <a:gdLst>
                <a:gd name="T0" fmla="*/ 20 w 127"/>
                <a:gd name="T1" fmla="*/ 11 h 95"/>
                <a:gd name="T2" fmla="*/ 44 w 127"/>
                <a:gd name="T3" fmla="*/ 15 h 95"/>
                <a:gd name="T4" fmla="*/ 53 w 127"/>
                <a:gd name="T5" fmla="*/ 12 h 95"/>
                <a:gd name="T6" fmla="*/ 55 w 127"/>
                <a:gd name="T7" fmla="*/ 10 h 95"/>
                <a:gd name="T8" fmla="*/ 75 w 127"/>
                <a:gd name="T9" fmla="*/ 1 h 95"/>
                <a:gd name="T10" fmla="*/ 96 w 127"/>
                <a:gd name="T11" fmla="*/ 2 h 95"/>
                <a:gd name="T12" fmla="*/ 107 w 127"/>
                <a:gd name="T13" fmla="*/ 10 h 95"/>
                <a:gd name="T14" fmla="*/ 108 w 127"/>
                <a:gd name="T15" fmla="*/ 14 h 95"/>
                <a:gd name="T16" fmla="*/ 119 w 127"/>
                <a:gd name="T17" fmla="*/ 18 h 95"/>
                <a:gd name="T18" fmla="*/ 126 w 127"/>
                <a:gd name="T19" fmla="*/ 27 h 95"/>
                <a:gd name="T20" fmla="*/ 124 w 127"/>
                <a:gd name="T21" fmla="*/ 36 h 95"/>
                <a:gd name="T22" fmla="*/ 125 w 127"/>
                <a:gd name="T23" fmla="*/ 43 h 95"/>
                <a:gd name="T24" fmla="*/ 125 w 127"/>
                <a:gd name="T25" fmla="*/ 44 h 95"/>
                <a:gd name="T26" fmla="*/ 123 w 127"/>
                <a:gd name="T27" fmla="*/ 56 h 95"/>
                <a:gd name="T28" fmla="*/ 122 w 127"/>
                <a:gd name="T29" fmla="*/ 58 h 95"/>
                <a:gd name="T30" fmla="*/ 120 w 127"/>
                <a:gd name="T31" fmla="*/ 64 h 95"/>
                <a:gd name="T32" fmla="*/ 119 w 127"/>
                <a:gd name="T33" fmla="*/ 68 h 95"/>
                <a:gd name="T34" fmla="*/ 117 w 127"/>
                <a:gd name="T35" fmla="*/ 74 h 95"/>
                <a:gd name="T36" fmla="*/ 115 w 127"/>
                <a:gd name="T37" fmla="*/ 77 h 95"/>
                <a:gd name="T38" fmla="*/ 113 w 127"/>
                <a:gd name="T39" fmla="*/ 80 h 95"/>
                <a:gd name="T40" fmla="*/ 111 w 127"/>
                <a:gd name="T41" fmla="*/ 85 h 95"/>
                <a:gd name="T42" fmla="*/ 95 w 127"/>
                <a:gd name="T43" fmla="*/ 95 h 95"/>
                <a:gd name="T44" fmla="*/ 54 w 127"/>
                <a:gd name="T45" fmla="*/ 86 h 95"/>
                <a:gd name="T46" fmla="*/ 43 w 127"/>
                <a:gd name="T47" fmla="*/ 81 h 95"/>
                <a:gd name="T48" fmla="*/ 39 w 127"/>
                <a:gd name="T49" fmla="*/ 77 h 95"/>
                <a:gd name="T50" fmla="*/ 30 w 127"/>
                <a:gd name="T51" fmla="*/ 73 h 95"/>
                <a:gd name="T52" fmla="*/ 9 w 127"/>
                <a:gd name="T53" fmla="*/ 72 h 95"/>
                <a:gd name="T54" fmla="*/ 2 w 127"/>
                <a:gd name="T55" fmla="*/ 65 h 95"/>
                <a:gd name="T56" fmla="*/ 2 w 127"/>
                <a:gd name="T57" fmla="*/ 59 h 95"/>
                <a:gd name="T58" fmla="*/ 11 w 127"/>
                <a:gd name="T59" fmla="*/ 15 h 95"/>
                <a:gd name="T60" fmla="*/ 20 w 127"/>
                <a:gd name="T61" fmla="*/ 1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7" h="95">
                  <a:moveTo>
                    <a:pt x="20" y="11"/>
                  </a:moveTo>
                  <a:cubicBezTo>
                    <a:pt x="44" y="15"/>
                    <a:pt x="44" y="15"/>
                    <a:pt x="44" y="15"/>
                  </a:cubicBezTo>
                  <a:cubicBezTo>
                    <a:pt x="47" y="16"/>
                    <a:pt x="51" y="15"/>
                    <a:pt x="53" y="12"/>
                  </a:cubicBezTo>
                  <a:cubicBezTo>
                    <a:pt x="55" y="10"/>
                    <a:pt x="55" y="10"/>
                    <a:pt x="55" y="10"/>
                  </a:cubicBezTo>
                  <a:cubicBezTo>
                    <a:pt x="60" y="4"/>
                    <a:pt x="67" y="0"/>
                    <a:pt x="75" y="1"/>
                  </a:cubicBezTo>
                  <a:cubicBezTo>
                    <a:pt x="96" y="2"/>
                    <a:pt x="96" y="2"/>
                    <a:pt x="96" y="2"/>
                  </a:cubicBezTo>
                  <a:cubicBezTo>
                    <a:pt x="101" y="2"/>
                    <a:pt x="105" y="6"/>
                    <a:pt x="107" y="10"/>
                  </a:cubicBezTo>
                  <a:cubicBezTo>
                    <a:pt x="108" y="14"/>
                    <a:pt x="108" y="14"/>
                    <a:pt x="108" y="14"/>
                  </a:cubicBezTo>
                  <a:cubicBezTo>
                    <a:pt x="113" y="15"/>
                    <a:pt x="117" y="17"/>
                    <a:pt x="119" y="18"/>
                  </a:cubicBezTo>
                  <a:cubicBezTo>
                    <a:pt x="122" y="19"/>
                    <a:pt x="125" y="22"/>
                    <a:pt x="126" y="27"/>
                  </a:cubicBezTo>
                  <a:cubicBezTo>
                    <a:pt x="127" y="30"/>
                    <a:pt x="125" y="34"/>
                    <a:pt x="124" y="36"/>
                  </a:cubicBezTo>
                  <a:cubicBezTo>
                    <a:pt x="122" y="38"/>
                    <a:pt x="125" y="41"/>
                    <a:pt x="125" y="43"/>
                  </a:cubicBezTo>
                  <a:cubicBezTo>
                    <a:pt x="125" y="44"/>
                    <a:pt x="125" y="44"/>
                    <a:pt x="125" y="44"/>
                  </a:cubicBezTo>
                  <a:cubicBezTo>
                    <a:pt x="127" y="48"/>
                    <a:pt x="126" y="52"/>
                    <a:pt x="123" y="56"/>
                  </a:cubicBezTo>
                  <a:cubicBezTo>
                    <a:pt x="122" y="58"/>
                    <a:pt x="122" y="58"/>
                    <a:pt x="122" y="58"/>
                  </a:cubicBezTo>
                  <a:cubicBezTo>
                    <a:pt x="120" y="60"/>
                    <a:pt x="120" y="62"/>
                    <a:pt x="120" y="64"/>
                  </a:cubicBezTo>
                  <a:cubicBezTo>
                    <a:pt x="119" y="68"/>
                    <a:pt x="119" y="68"/>
                    <a:pt x="119" y="68"/>
                  </a:cubicBezTo>
                  <a:cubicBezTo>
                    <a:pt x="119" y="70"/>
                    <a:pt x="119" y="72"/>
                    <a:pt x="117" y="74"/>
                  </a:cubicBezTo>
                  <a:cubicBezTo>
                    <a:pt x="115" y="77"/>
                    <a:pt x="115" y="77"/>
                    <a:pt x="115" y="77"/>
                  </a:cubicBezTo>
                  <a:cubicBezTo>
                    <a:pt x="114" y="78"/>
                    <a:pt x="113" y="79"/>
                    <a:pt x="113" y="80"/>
                  </a:cubicBezTo>
                  <a:cubicBezTo>
                    <a:pt x="111" y="85"/>
                    <a:pt x="111" y="85"/>
                    <a:pt x="111" y="85"/>
                  </a:cubicBezTo>
                  <a:cubicBezTo>
                    <a:pt x="108" y="91"/>
                    <a:pt x="102" y="95"/>
                    <a:pt x="95" y="95"/>
                  </a:cubicBezTo>
                  <a:cubicBezTo>
                    <a:pt x="54" y="86"/>
                    <a:pt x="54" y="86"/>
                    <a:pt x="54" y="86"/>
                  </a:cubicBezTo>
                  <a:cubicBezTo>
                    <a:pt x="50" y="86"/>
                    <a:pt x="46" y="84"/>
                    <a:pt x="43" y="81"/>
                  </a:cubicBezTo>
                  <a:cubicBezTo>
                    <a:pt x="39" y="77"/>
                    <a:pt x="39" y="77"/>
                    <a:pt x="39" y="77"/>
                  </a:cubicBezTo>
                  <a:cubicBezTo>
                    <a:pt x="37" y="75"/>
                    <a:pt x="34" y="73"/>
                    <a:pt x="30" y="73"/>
                  </a:cubicBezTo>
                  <a:cubicBezTo>
                    <a:pt x="9" y="72"/>
                    <a:pt x="9" y="72"/>
                    <a:pt x="9" y="72"/>
                  </a:cubicBezTo>
                  <a:cubicBezTo>
                    <a:pt x="5" y="71"/>
                    <a:pt x="3" y="68"/>
                    <a:pt x="2" y="65"/>
                  </a:cubicBezTo>
                  <a:cubicBezTo>
                    <a:pt x="2" y="59"/>
                    <a:pt x="2" y="59"/>
                    <a:pt x="2" y="59"/>
                  </a:cubicBezTo>
                  <a:cubicBezTo>
                    <a:pt x="0" y="44"/>
                    <a:pt x="4" y="29"/>
                    <a:pt x="11" y="15"/>
                  </a:cubicBezTo>
                  <a:cubicBezTo>
                    <a:pt x="13" y="12"/>
                    <a:pt x="16" y="11"/>
                    <a:pt x="20" y="11"/>
                  </a:cubicBezTo>
                  <a:close/>
                </a:path>
              </a:pathLst>
            </a:custGeom>
            <a:solidFill>
              <a:srgbClr val="FBD2B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p>
              <a:pPr algn="ctr"/>
            </a:p>
          </p:txBody>
        </p:sp>
        <p:sp>
          <p:nvSpPr>
            <p:cNvPr id="107" name="isľíḑe"/>
            <p:cNvSpPr/>
            <p:nvPr/>
          </p:nvSpPr>
          <p:spPr bwMode="auto">
            <a:xfrm>
              <a:off x="7461251" y="2147888"/>
              <a:ext cx="87313" cy="23813"/>
            </a:xfrm>
            <a:custGeom>
              <a:avLst/>
              <a:gdLst>
                <a:gd name="T0" fmla="*/ 0 w 30"/>
                <a:gd name="T1" fmla="*/ 4 h 8"/>
                <a:gd name="T2" fmla="*/ 26 w 30"/>
                <a:gd name="T3" fmla="*/ 0 h 8"/>
                <a:gd name="T4" fmla="*/ 29 w 30"/>
                <a:gd name="T5" fmla="*/ 4 h 8"/>
                <a:gd name="T6" fmla="*/ 30 w 30"/>
                <a:gd name="T7" fmla="*/ 8 h 8"/>
                <a:gd name="T8" fmla="*/ 0 w 30"/>
                <a:gd name="T9" fmla="*/ 4 h 8"/>
              </a:gdLst>
              <a:ahLst/>
              <a:cxnLst>
                <a:cxn ang="0">
                  <a:pos x="T0" y="T1"/>
                </a:cxn>
                <a:cxn ang="0">
                  <a:pos x="T2" y="T3"/>
                </a:cxn>
                <a:cxn ang="0">
                  <a:pos x="T4" y="T5"/>
                </a:cxn>
                <a:cxn ang="0">
                  <a:pos x="T6" y="T7"/>
                </a:cxn>
                <a:cxn ang="0">
                  <a:pos x="T8" y="T9"/>
                </a:cxn>
              </a:cxnLst>
              <a:rect l="0" t="0" r="r" b="b"/>
              <a:pathLst>
                <a:path w="30" h="8">
                  <a:moveTo>
                    <a:pt x="0" y="4"/>
                  </a:moveTo>
                  <a:cubicBezTo>
                    <a:pt x="7" y="4"/>
                    <a:pt x="25" y="3"/>
                    <a:pt x="26" y="0"/>
                  </a:cubicBezTo>
                  <a:cubicBezTo>
                    <a:pt x="27" y="1"/>
                    <a:pt x="28" y="2"/>
                    <a:pt x="29" y="4"/>
                  </a:cubicBezTo>
                  <a:cubicBezTo>
                    <a:pt x="30" y="8"/>
                    <a:pt x="30" y="8"/>
                    <a:pt x="30" y="8"/>
                  </a:cubicBezTo>
                  <a:cubicBezTo>
                    <a:pt x="27" y="8"/>
                    <a:pt x="3" y="4"/>
                    <a:pt x="0" y="4"/>
                  </a:cubicBezTo>
                  <a:close/>
                </a:path>
              </a:pathLst>
            </a:custGeom>
            <a:solidFill>
              <a:srgbClr val="F8C2A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108" name="íşlïḋê"/>
            <p:cNvSpPr/>
            <p:nvPr/>
          </p:nvSpPr>
          <p:spPr bwMode="auto">
            <a:xfrm>
              <a:off x="7319963" y="2165351"/>
              <a:ext cx="68263" cy="103188"/>
            </a:xfrm>
            <a:custGeom>
              <a:avLst/>
              <a:gdLst>
                <a:gd name="T0" fmla="*/ 12 w 23"/>
                <a:gd name="T1" fmla="*/ 31 h 35"/>
                <a:gd name="T2" fmla="*/ 16 w 23"/>
                <a:gd name="T3" fmla="*/ 13 h 35"/>
                <a:gd name="T4" fmla="*/ 23 w 23"/>
                <a:gd name="T5" fmla="*/ 0 h 35"/>
                <a:gd name="T6" fmla="*/ 14 w 23"/>
                <a:gd name="T7" fmla="*/ 3 h 35"/>
                <a:gd name="T8" fmla="*/ 0 w 23"/>
                <a:gd name="T9" fmla="*/ 1 h 35"/>
                <a:gd name="T10" fmla="*/ 12 w 23"/>
                <a:gd name="T11" fmla="*/ 31 h 35"/>
              </a:gdLst>
              <a:ahLst/>
              <a:cxnLst>
                <a:cxn ang="0">
                  <a:pos x="T0" y="T1"/>
                </a:cxn>
                <a:cxn ang="0">
                  <a:pos x="T2" y="T3"/>
                </a:cxn>
                <a:cxn ang="0">
                  <a:pos x="T4" y="T5"/>
                </a:cxn>
                <a:cxn ang="0">
                  <a:pos x="T6" y="T7"/>
                </a:cxn>
                <a:cxn ang="0">
                  <a:pos x="T8" y="T9"/>
                </a:cxn>
                <a:cxn ang="0">
                  <a:pos x="T10" y="T11"/>
                </a:cxn>
              </a:cxnLst>
              <a:rect l="0" t="0" r="r" b="b"/>
              <a:pathLst>
                <a:path w="23" h="35">
                  <a:moveTo>
                    <a:pt x="12" y="31"/>
                  </a:moveTo>
                  <a:cubicBezTo>
                    <a:pt x="14" y="35"/>
                    <a:pt x="13" y="27"/>
                    <a:pt x="16" y="13"/>
                  </a:cubicBezTo>
                  <a:cubicBezTo>
                    <a:pt x="18" y="6"/>
                    <a:pt x="23" y="0"/>
                    <a:pt x="23" y="0"/>
                  </a:cubicBezTo>
                  <a:cubicBezTo>
                    <a:pt x="21" y="3"/>
                    <a:pt x="17" y="4"/>
                    <a:pt x="14" y="3"/>
                  </a:cubicBezTo>
                  <a:cubicBezTo>
                    <a:pt x="0" y="1"/>
                    <a:pt x="0" y="1"/>
                    <a:pt x="0" y="1"/>
                  </a:cubicBezTo>
                  <a:cubicBezTo>
                    <a:pt x="12" y="4"/>
                    <a:pt x="11" y="27"/>
                    <a:pt x="12" y="31"/>
                  </a:cubicBezTo>
                  <a:close/>
                </a:path>
              </a:pathLst>
            </a:custGeom>
            <a:solidFill>
              <a:srgbClr val="F8C2A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109" name="işḷîḋê"/>
            <p:cNvSpPr/>
            <p:nvPr/>
          </p:nvSpPr>
          <p:spPr bwMode="auto">
            <a:xfrm>
              <a:off x="7537451" y="2185988"/>
              <a:ext cx="68263" cy="214313"/>
            </a:xfrm>
            <a:custGeom>
              <a:avLst/>
              <a:gdLst>
                <a:gd name="T0" fmla="*/ 22 w 23"/>
                <a:gd name="T1" fmla="*/ 8 h 73"/>
                <a:gd name="T2" fmla="*/ 20 w 23"/>
                <a:gd name="T3" fmla="*/ 17 h 73"/>
                <a:gd name="T4" fmla="*/ 21 w 23"/>
                <a:gd name="T5" fmla="*/ 24 h 73"/>
                <a:gd name="T6" fmla="*/ 21 w 23"/>
                <a:gd name="T7" fmla="*/ 25 h 73"/>
                <a:gd name="T8" fmla="*/ 22 w 23"/>
                <a:gd name="T9" fmla="*/ 27 h 73"/>
                <a:gd name="T10" fmla="*/ 22 w 23"/>
                <a:gd name="T11" fmla="*/ 30 h 73"/>
                <a:gd name="T12" fmla="*/ 19 w 23"/>
                <a:gd name="T13" fmla="*/ 37 h 73"/>
                <a:gd name="T14" fmla="*/ 18 w 23"/>
                <a:gd name="T15" fmla="*/ 39 h 73"/>
                <a:gd name="T16" fmla="*/ 16 w 23"/>
                <a:gd name="T17" fmla="*/ 45 h 73"/>
                <a:gd name="T18" fmla="*/ 15 w 23"/>
                <a:gd name="T19" fmla="*/ 49 h 73"/>
                <a:gd name="T20" fmla="*/ 13 w 23"/>
                <a:gd name="T21" fmla="*/ 55 h 73"/>
                <a:gd name="T22" fmla="*/ 11 w 23"/>
                <a:gd name="T23" fmla="*/ 58 h 73"/>
                <a:gd name="T24" fmla="*/ 9 w 23"/>
                <a:gd name="T25" fmla="*/ 61 h 73"/>
                <a:gd name="T26" fmla="*/ 7 w 23"/>
                <a:gd name="T27" fmla="*/ 66 h 73"/>
                <a:gd name="T28" fmla="*/ 0 w 23"/>
                <a:gd name="T29" fmla="*/ 73 h 73"/>
                <a:gd name="T30" fmla="*/ 5 w 23"/>
                <a:gd name="T31" fmla="*/ 60 h 73"/>
                <a:gd name="T32" fmla="*/ 9 w 23"/>
                <a:gd name="T33" fmla="*/ 53 h 73"/>
                <a:gd name="T34" fmla="*/ 10 w 23"/>
                <a:gd name="T35" fmla="*/ 48 h 73"/>
                <a:gd name="T36" fmla="*/ 10 w 23"/>
                <a:gd name="T37" fmla="*/ 42 h 73"/>
                <a:gd name="T38" fmla="*/ 16 w 23"/>
                <a:gd name="T39" fmla="*/ 27 h 73"/>
                <a:gd name="T40" fmla="*/ 17 w 23"/>
                <a:gd name="T41" fmla="*/ 13 h 73"/>
                <a:gd name="T42" fmla="*/ 17 w 23"/>
                <a:gd name="T43" fmla="*/ 0 h 73"/>
                <a:gd name="T44" fmla="*/ 22 w 23"/>
                <a:gd name="T45" fmla="*/ 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73">
                  <a:moveTo>
                    <a:pt x="22" y="8"/>
                  </a:moveTo>
                  <a:cubicBezTo>
                    <a:pt x="23" y="11"/>
                    <a:pt x="21" y="15"/>
                    <a:pt x="20" y="17"/>
                  </a:cubicBezTo>
                  <a:cubicBezTo>
                    <a:pt x="18" y="19"/>
                    <a:pt x="21" y="22"/>
                    <a:pt x="21" y="24"/>
                  </a:cubicBezTo>
                  <a:cubicBezTo>
                    <a:pt x="21" y="25"/>
                    <a:pt x="21" y="25"/>
                    <a:pt x="21" y="25"/>
                  </a:cubicBezTo>
                  <a:cubicBezTo>
                    <a:pt x="22" y="25"/>
                    <a:pt x="22" y="26"/>
                    <a:pt x="22" y="27"/>
                  </a:cubicBezTo>
                  <a:cubicBezTo>
                    <a:pt x="22" y="28"/>
                    <a:pt x="22" y="29"/>
                    <a:pt x="22" y="30"/>
                  </a:cubicBezTo>
                  <a:cubicBezTo>
                    <a:pt x="21" y="33"/>
                    <a:pt x="21" y="35"/>
                    <a:pt x="19" y="37"/>
                  </a:cubicBezTo>
                  <a:cubicBezTo>
                    <a:pt x="18" y="39"/>
                    <a:pt x="18" y="39"/>
                    <a:pt x="18" y="39"/>
                  </a:cubicBezTo>
                  <a:cubicBezTo>
                    <a:pt x="16" y="41"/>
                    <a:pt x="16" y="43"/>
                    <a:pt x="16" y="45"/>
                  </a:cubicBezTo>
                  <a:cubicBezTo>
                    <a:pt x="15" y="49"/>
                    <a:pt x="15" y="49"/>
                    <a:pt x="15" y="49"/>
                  </a:cubicBezTo>
                  <a:cubicBezTo>
                    <a:pt x="15" y="51"/>
                    <a:pt x="15" y="53"/>
                    <a:pt x="13" y="55"/>
                  </a:cubicBezTo>
                  <a:cubicBezTo>
                    <a:pt x="11" y="58"/>
                    <a:pt x="11" y="58"/>
                    <a:pt x="11" y="58"/>
                  </a:cubicBezTo>
                  <a:cubicBezTo>
                    <a:pt x="10" y="59"/>
                    <a:pt x="9" y="60"/>
                    <a:pt x="9" y="61"/>
                  </a:cubicBezTo>
                  <a:cubicBezTo>
                    <a:pt x="7" y="66"/>
                    <a:pt x="7" y="66"/>
                    <a:pt x="7" y="66"/>
                  </a:cubicBezTo>
                  <a:cubicBezTo>
                    <a:pt x="5" y="69"/>
                    <a:pt x="3" y="72"/>
                    <a:pt x="0" y="73"/>
                  </a:cubicBezTo>
                  <a:cubicBezTo>
                    <a:pt x="2" y="72"/>
                    <a:pt x="5" y="68"/>
                    <a:pt x="5" y="60"/>
                  </a:cubicBezTo>
                  <a:cubicBezTo>
                    <a:pt x="5" y="57"/>
                    <a:pt x="8" y="55"/>
                    <a:pt x="9" y="53"/>
                  </a:cubicBezTo>
                  <a:cubicBezTo>
                    <a:pt x="10" y="51"/>
                    <a:pt x="10" y="50"/>
                    <a:pt x="10" y="48"/>
                  </a:cubicBezTo>
                  <a:cubicBezTo>
                    <a:pt x="11" y="46"/>
                    <a:pt x="10" y="44"/>
                    <a:pt x="10" y="42"/>
                  </a:cubicBezTo>
                  <a:cubicBezTo>
                    <a:pt x="10" y="37"/>
                    <a:pt x="16" y="36"/>
                    <a:pt x="16" y="27"/>
                  </a:cubicBezTo>
                  <a:cubicBezTo>
                    <a:pt x="16" y="19"/>
                    <a:pt x="13" y="19"/>
                    <a:pt x="17" y="13"/>
                  </a:cubicBezTo>
                  <a:cubicBezTo>
                    <a:pt x="19" y="9"/>
                    <a:pt x="19" y="5"/>
                    <a:pt x="17" y="0"/>
                  </a:cubicBezTo>
                  <a:cubicBezTo>
                    <a:pt x="20" y="1"/>
                    <a:pt x="22" y="4"/>
                    <a:pt x="22" y="8"/>
                  </a:cubicBezTo>
                  <a:close/>
                </a:path>
              </a:pathLst>
            </a:custGeom>
            <a:solidFill>
              <a:srgbClr val="F8C2A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110" name="îsļïḓè"/>
            <p:cNvSpPr/>
            <p:nvPr/>
          </p:nvSpPr>
          <p:spPr bwMode="auto">
            <a:xfrm>
              <a:off x="7302501" y="2286001"/>
              <a:ext cx="65088" cy="87313"/>
            </a:xfrm>
            <a:custGeom>
              <a:avLst/>
              <a:gdLst>
                <a:gd name="T0" fmla="*/ 17 w 22"/>
                <a:gd name="T1" fmla="*/ 3 h 30"/>
                <a:gd name="T2" fmla="*/ 0 w 22"/>
                <a:gd name="T3" fmla="*/ 20 h 30"/>
                <a:gd name="T4" fmla="*/ 6 w 22"/>
                <a:gd name="T5" fmla="*/ 20 h 30"/>
                <a:gd name="T6" fmla="*/ 15 w 22"/>
                <a:gd name="T7" fmla="*/ 24 h 30"/>
                <a:gd name="T8" fmla="*/ 19 w 22"/>
                <a:gd name="T9" fmla="*/ 28 h 30"/>
                <a:gd name="T10" fmla="*/ 22 w 22"/>
                <a:gd name="T11" fmla="*/ 30 h 30"/>
                <a:gd name="T12" fmla="*/ 16 w 22"/>
                <a:gd name="T13" fmla="*/ 19 h 30"/>
                <a:gd name="T14" fmla="*/ 17 w 22"/>
                <a:gd name="T15" fmla="*/ 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17" y="3"/>
                  </a:moveTo>
                  <a:cubicBezTo>
                    <a:pt x="16" y="0"/>
                    <a:pt x="10" y="20"/>
                    <a:pt x="0" y="20"/>
                  </a:cubicBezTo>
                  <a:cubicBezTo>
                    <a:pt x="6" y="20"/>
                    <a:pt x="6" y="20"/>
                    <a:pt x="6" y="20"/>
                  </a:cubicBezTo>
                  <a:cubicBezTo>
                    <a:pt x="10" y="20"/>
                    <a:pt x="13" y="22"/>
                    <a:pt x="15" y="24"/>
                  </a:cubicBezTo>
                  <a:cubicBezTo>
                    <a:pt x="19" y="28"/>
                    <a:pt x="19" y="28"/>
                    <a:pt x="19" y="28"/>
                  </a:cubicBezTo>
                  <a:cubicBezTo>
                    <a:pt x="20" y="29"/>
                    <a:pt x="21" y="30"/>
                    <a:pt x="22" y="30"/>
                  </a:cubicBezTo>
                  <a:cubicBezTo>
                    <a:pt x="19" y="28"/>
                    <a:pt x="17" y="25"/>
                    <a:pt x="16" y="19"/>
                  </a:cubicBezTo>
                  <a:cubicBezTo>
                    <a:pt x="15" y="13"/>
                    <a:pt x="17" y="4"/>
                    <a:pt x="17" y="3"/>
                  </a:cubicBezTo>
                  <a:close/>
                </a:path>
              </a:pathLst>
            </a:custGeom>
            <a:solidFill>
              <a:srgbClr val="F8C2A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p>
              <a:pPr algn="ctr"/>
            </a:p>
          </p:txBody>
        </p:sp>
        <p:sp>
          <p:nvSpPr>
            <p:cNvPr id="111" name="ïsļíḍe"/>
            <p:cNvSpPr/>
            <p:nvPr/>
          </p:nvSpPr>
          <p:spPr bwMode="auto">
            <a:xfrm>
              <a:off x="6218238" y="1498601"/>
              <a:ext cx="1116013" cy="901700"/>
            </a:xfrm>
            <a:custGeom>
              <a:avLst/>
              <a:gdLst>
                <a:gd name="T0" fmla="*/ 85 w 380"/>
                <a:gd name="T1" fmla="*/ 41 h 307"/>
                <a:gd name="T2" fmla="*/ 188 w 380"/>
                <a:gd name="T3" fmla="*/ 186 h 307"/>
                <a:gd name="T4" fmla="*/ 380 w 380"/>
                <a:gd name="T5" fmla="*/ 226 h 307"/>
                <a:gd name="T6" fmla="*/ 363 w 380"/>
                <a:gd name="T7" fmla="*/ 307 h 307"/>
                <a:gd name="T8" fmla="*/ 160 w 380"/>
                <a:gd name="T9" fmla="*/ 271 h 307"/>
                <a:gd name="T10" fmla="*/ 14 w 380"/>
                <a:gd name="T11" fmla="*/ 113 h 307"/>
                <a:gd name="T12" fmla="*/ 85 w 380"/>
                <a:gd name="T13" fmla="*/ 41 h 307"/>
              </a:gdLst>
              <a:ahLst/>
              <a:cxnLst>
                <a:cxn ang="0">
                  <a:pos x="T0" y="T1"/>
                </a:cxn>
                <a:cxn ang="0">
                  <a:pos x="T2" y="T3"/>
                </a:cxn>
                <a:cxn ang="0">
                  <a:pos x="T4" y="T5"/>
                </a:cxn>
                <a:cxn ang="0">
                  <a:pos x="T6" y="T7"/>
                </a:cxn>
                <a:cxn ang="0">
                  <a:pos x="T8" y="T9"/>
                </a:cxn>
                <a:cxn ang="0">
                  <a:pos x="T10" y="T11"/>
                </a:cxn>
                <a:cxn ang="0">
                  <a:pos x="T12" y="T13"/>
                </a:cxn>
              </a:cxnLst>
              <a:rect l="0" t="0" r="r" b="b"/>
              <a:pathLst>
                <a:path w="380" h="307">
                  <a:moveTo>
                    <a:pt x="85" y="41"/>
                  </a:moveTo>
                  <a:cubicBezTo>
                    <a:pt x="85" y="41"/>
                    <a:pt x="173" y="174"/>
                    <a:pt x="188" y="186"/>
                  </a:cubicBezTo>
                  <a:cubicBezTo>
                    <a:pt x="203" y="199"/>
                    <a:pt x="362" y="222"/>
                    <a:pt x="380" y="226"/>
                  </a:cubicBezTo>
                  <a:cubicBezTo>
                    <a:pt x="363" y="307"/>
                    <a:pt x="363" y="307"/>
                    <a:pt x="363" y="307"/>
                  </a:cubicBezTo>
                  <a:cubicBezTo>
                    <a:pt x="363" y="307"/>
                    <a:pt x="174" y="282"/>
                    <a:pt x="160" y="271"/>
                  </a:cubicBezTo>
                  <a:cubicBezTo>
                    <a:pt x="147" y="259"/>
                    <a:pt x="34" y="178"/>
                    <a:pt x="14" y="113"/>
                  </a:cubicBezTo>
                  <a:cubicBezTo>
                    <a:pt x="0" y="71"/>
                    <a:pt x="46" y="0"/>
                    <a:pt x="85" y="41"/>
                  </a:cubicBezTo>
                  <a:close/>
                </a:path>
              </a:pathLst>
            </a:custGeom>
            <a:solidFill>
              <a:srgbClr val="328B9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p>
              <a:pPr algn="ct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占位符 6"/>
          <p:cNvSpPr>
            <a:spLocks noGrp="1"/>
          </p:cNvSpPr>
          <p:nvPr>
            <p:ph type="body" sz="quarter" idx="14"/>
          </p:nvPr>
        </p:nvSpPr>
        <p:spPr>
          <a:xfrm>
            <a:off x="6083459" y="221911"/>
            <a:ext cx="2519362" cy="534035"/>
          </a:xfrm>
        </p:spPr>
        <p:txBody>
          <a:bodyPr/>
          <a:lstStyle/>
          <a:p>
            <a:r>
              <a:rPr lang="zh-CN" altLang="en-US" dirty="0">
                <a:cs typeface="+mn-ea"/>
                <a:sym typeface="+mn-lt"/>
              </a:rPr>
              <a:t>企业发展</a:t>
            </a:r>
            <a:endParaRPr lang="zh-CN" altLang="en-US" dirty="0">
              <a:cs typeface="+mn-ea"/>
              <a:sym typeface="+mn-lt"/>
            </a:endParaRPr>
          </a:p>
        </p:txBody>
      </p:sp>
      <p:sp>
        <p:nvSpPr>
          <p:cNvPr id="8" name="文本占位符 7"/>
          <p:cNvSpPr>
            <a:spLocks noGrp="1"/>
          </p:cNvSpPr>
          <p:nvPr>
            <p:ph type="body" sz="quarter" idx="15"/>
          </p:nvPr>
        </p:nvSpPr>
        <p:spPr>
          <a:xfrm>
            <a:off x="4565650" y="755650"/>
            <a:ext cx="5554980" cy="3969385"/>
          </a:xfrm>
        </p:spPr>
        <p:txBody>
          <a:bodyPr wrap="square"/>
          <a:lstStyle/>
          <a:p>
            <a:pPr algn="l"/>
            <a:r>
              <a:rPr lang="en-US" altLang="zh-CN" sz="2000" b="1" dirty="0">
                <a:latin typeface="楷体_GB2312" pitchFamily="49" charset="-122"/>
                <a:ea typeface="楷体_GB2312" pitchFamily="49" charset="-122"/>
                <a:sym typeface="+mn-ea"/>
              </a:rPr>
              <a:t>    </a:t>
            </a:r>
            <a:r>
              <a:rPr lang="zh-CN" altLang="en-US" sz="2000" b="1" dirty="0">
                <a:latin typeface="楷体_GB2312" pitchFamily="49" charset="-122"/>
                <a:ea typeface="楷体_GB2312" pitchFamily="49" charset="-122"/>
                <a:sym typeface="+mn-ea"/>
              </a:rPr>
              <a:t>公司自成立以来，由最初的单一木材加工企业逐步发展壮大，于</a:t>
            </a:r>
            <a:r>
              <a:rPr lang="en-US" altLang="zh-CN" sz="2000" b="1" dirty="0">
                <a:latin typeface="楷体_GB2312" pitchFamily="49" charset="-122"/>
                <a:ea typeface="楷体_GB2312" pitchFamily="49" charset="-122"/>
                <a:sym typeface="+mn-ea"/>
              </a:rPr>
              <a:t>2010</a:t>
            </a:r>
            <a:r>
              <a:rPr lang="zh-CN" altLang="en-US" sz="2000" b="1" dirty="0">
                <a:latin typeface="楷体_GB2312" pitchFamily="49" charset="-122"/>
                <a:ea typeface="楷体_GB2312" pitchFamily="49" charset="-122"/>
                <a:sym typeface="+mn-ea"/>
              </a:rPr>
              <a:t>年取得商检资质，年均出口木材包装热处理能力达</a:t>
            </a:r>
            <a:r>
              <a:rPr lang="en-US" altLang="zh-CN" sz="2000" b="1" dirty="0">
                <a:latin typeface="楷体_GB2312" pitchFamily="49" charset="-122"/>
                <a:ea typeface="楷体_GB2312" pitchFamily="49" charset="-122"/>
                <a:sym typeface="+mn-ea"/>
              </a:rPr>
              <a:t>3</a:t>
            </a:r>
            <a:r>
              <a:rPr lang="zh-CN" altLang="en-US" sz="2000" b="1" dirty="0">
                <a:latin typeface="楷体_GB2312" pitchFamily="49" charset="-122"/>
                <a:ea typeface="楷体_GB2312" pitchFamily="49" charset="-122"/>
                <a:sym typeface="+mn-ea"/>
              </a:rPr>
              <a:t>万方。公司于</a:t>
            </a:r>
            <a:r>
              <a:rPr lang="en-US" altLang="zh-CN" sz="2000" b="1" dirty="0">
                <a:latin typeface="楷体_GB2312" pitchFamily="49" charset="-122"/>
                <a:ea typeface="楷体_GB2312" pitchFamily="49" charset="-122"/>
                <a:sym typeface="+mn-ea"/>
              </a:rPr>
              <a:t>2013</a:t>
            </a:r>
            <a:r>
              <a:rPr lang="zh-CN" altLang="en-US" sz="2000" b="1" dirty="0">
                <a:latin typeface="楷体_GB2312" pitchFamily="49" charset="-122"/>
                <a:ea typeface="楷体_GB2312" pitchFamily="49" charset="-122"/>
                <a:sym typeface="+mn-ea"/>
              </a:rPr>
              <a:t>年取得木材自营进出口权，使得进口木材的自主采购业务更加便捷高效，企业综合竟争能力显著增强。公司在经营过程中，始终维护和加强与客户的战略合作关系，已经获得部分国际国内百强企业用户的大力认可，公司销售额逐年稳步上升，已经成为年销售额达</a:t>
            </a:r>
            <a:r>
              <a:rPr lang="en-US" altLang="zh-CN" sz="2000" b="1" dirty="0">
                <a:latin typeface="楷体_GB2312" pitchFamily="49" charset="-122"/>
                <a:ea typeface="楷体_GB2312" pitchFamily="49" charset="-122"/>
                <a:sym typeface="+mn-ea"/>
              </a:rPr>
              <a:t>6500</a:t>
            </a:r>
            <a:r>
              <a:rPr lang="zh-CN" altLang="en-US" sz="2000" b="1" dirty="0">
                <a:latin typeface="楷体_GB2312" pitchFamily="49" charset="-122"/>
                <a:ea typeface="楷体_GB2312" pitchFamily="49" charset="-122"/>
                <a:sym typeface="+mn-ea"/>
              </a:rPr>
              <a:t>万以上的中型包装企业。</a:t>
            </a:r>
            <a:br>
              <a:rPr lang="zh-CN" altLang="en-US" sz="2000" b="1" dirty="0">
                <a:latin typeface="楷体_GB2312" pitchFamily="49" charset="-122"/>
                <a:ea typeface="楷体_GB2312" pitchFamily="49" charset="-122"/>
                <a:sym typeface="+mn-ea"/>
              </a:rPr>
            </a:br>
            <a:r>
              <a:rPr lang="zh-CN" altLang="en-US" sz="2000" b="1" dirty="0">
                <a:latin typeface="楷体_GB2312" pitchFamily="49" charset="-122"/>
                <a:ea typeface="楷体_GB2312" pitchFamily="49" charset="-122"/>
                <a:sym typeface="+mn-ea"/>
              </a:rPr>
              <a:t>    公司管理人员业务能力较强，通过不断地完善各项管理制度，促生产保落实，经常开展形式多样的培训活动，以提高员工的执行力与职业素养。与同类公司相比，员工团队协作能力较强。</a:t>
            </a:r>
            <a:br>
              <a:rPr lang="zh-CN" altLang="en-US" sz="2000" b="1" dirty="0">
                <a:latin typeface="Arial" panose="020B0604020202020204" pitchFamily="34" charset="0"/>
                <a:ea typeface="宋体" panose="02010600030101010101" pitchFamily="2" charset="-122"/>
                <a:sym typeface="+mn-ea"/>
              </a:rPr>
            </a:br>
            <a:endParaRPr lang="en-US" altLang="zh-CN" sz="2000" dirty="0">
              <a:latin typeface="+mn-ea"/>
              <a:cs typeface="+mn-ea"/>
              <a:sym typeface="+mn-lt"/>
            </a:endParaRPr>
          </a:p>
        </p:txBody>
      </p:sp>
      <p:sp>
        <p:nvSpPr>
          <p:cNvPr id="14" name="矩形 13"/>
          <p:cNvSpPr/>
          <p:nvPr/>
        </p:nvSpPr>
        <p:spPr>
          <a:xfrm rot="5400000">
            <a:off x="6042000" y="4336488"/>
            <a:ext cx="108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p="http://schemas.openxmlformats.org/presentationml/2006/main">
  <p:tag name="MH" val="20160203101803"/>
  <p:tag name="MH_LIBRARY" val="GRAPHIC"/>
  <p:tag name="MH_TYPE" val="Title"/>
  <p:tag name="MH_ORDER" val="1"/>
</p:tagLst>
</file>

<file path=ppt/tags/tag2.xml><?xml version="1.0" encoding="utf-8"?>
<p:tagLst xmlns:p="http://schemas.openxmlformats.org/presentationml/2006/main">
  <p:tag name="MH" val="20160203101803"/>
  <p:tag name="MH_LIBRARY" val="GRAPHIC"/>
  <p:tag name="MH_TYPE" val="Title"/>
  <p:tag name="MH_ORDER" val="1"/>
</p:tagLst>
</file>

<file path=ppt/tags/tag3.xml><?xml version="1.0" encoding="utf-8"?>
<p:tagLst xmlns:p="http://schemas.openxmlformats.org/presentationml/2006/main">
  <p:tag name="MH" val="20160203101803"/>
  <p:tag name="MH_LIBRARY" val="GRAPHIC"/>
  <p:tag name="MH_TYPE" val="Title"/>
  <p:tag name="MH_ORDER" val="1"/>
</p:tagLst>
</file>

<file path=ppt/tags/tag4.xml><?xml version="1.0" encoding="utf-8"?>
<p:tagLst xmlns:p="http://schemas.openxmlformats.org/presentationml/2006/main">
  <p:tag name="MH" val="20160203101803"/>
  <p:tag name="MH_LIBRARY" val="GRAPHIC"/>
  <p:tag name="MH_TYPE" val="Title"/>
  <p:tag name="MH_ORDER" val="1"/>
</p:tagLst>
</file>

<file path=ppt/tags/tag5.xml><?xml version="1.0" encoding="utf-8"?>
<p:tagLst xmlns:p="http://schemas.openxmlformats.org/presentationml/2006/main">
  <p:tag name="KSO_WM_UNIT_PLACING_PICTURE_USER_VIEWPORT" val="{&quot;height&quot;:3705,&quot;width&quot;:11580}"/>
</p:tagLst>
</file>

<file path=ppt/tags/tag6.xml><?xml version="1.0" encoding="utf-8"?>
<p:tagLst xmlns:p="http://schemas.openxmlformats.org/presentationml/2006/main">
  <p:tag name="KSO_WM_UNIT_TABLE_BEAUTIFY" val="smartTable{07c83811-6456-40d2-8f94-215aa35095b1}"/>
  <p:tag name="TABLE_ENDDRAG_ORIGIN_RECT" val="775*411"/>
  <p:tag name="TABLE_ENDDRAG_RECT" val="84*89*775*411"/>
</p:tagLst>
</file>

<file path=ppt/tags/tag7.xml><?xml version="1.0" encoding="utf-8"?>
<p:tagLst xmlns:p="http://schemas.openxmlformats.org/presentationml/2006/main">
  <p:tag name="ISPRING_ULTRA_SCORM_COURSE_ID" val="318F0BAE-116C-4287-A3EA-A3FD1652FD2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OgQ4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oEONIeEoGHCgDAACGDAAAJwAAAHVuaXZlcnNhbC9mbGFzaF9wdWJsaXNoaW5nX3NldHRpbmdzLnhtbNVX3W7aMBS+5yksT70saTu6diihmgpoVVtAhW3tVWViQ6w6dhbbUHq1p9mD7Ul2HAMFtevSH6QNCRGfn+/8n5jw6DYVaMJyzZWM8G51ByMmY0W5HEf4y6C9fYiRNkRSIpRkEZYKo6NGJczsUHCd9JkxIKoRwEhdz0yEE2OyehBMp9Mq11nuuEpYA/i6Gqs0yHKmmTQsDzJBZvBjZhnTeI5QAgC+qZJztUalglDokc4VtYIhTsFzyV1QRLQF0QkOvNiQxDfjXFlJj5VQOcrHwwi/axefhYyHavKUSZcT3QCiI5s6oZQ7L4jo8zuGEsbHCbh7UMNoyqlJIrxXcyggHTxEKbB96MShHCvIgTRz+JQZQokh/ujtGXZr9ILgSXQmScrjAXCQiz/CzcH156te6+LspHN6Peh2zwYnPe9EoROs44TBuqEQHFI2j9nSTkiMIXECfoPOiAjNwmCVtBAbKbnmnDujoRKQ+0IL2igdMtohKVupRv+GyzZI7mI0gkDELMKfck4ERtwQweOlsrZDbbgpqt5elUSABe3J0Hkf35v32YkTkmu26taCo13O48Y3ZQVFM2WR4DcMGYUgfpvCU8LQanHQKFdpQYX2MUgLDhYnnE0ZPSpyOgf8k6ErMJFa0IRezQQz3sJ3y+/QkI1UDriMTKCzgc61x68+CzgjWt+DkoWPW/2zk2br+qTTbF1uuQAJnRAZPxMcCs7SzGwEn8yQVGahB+mIidWsKArltOCVia368jJonlrhy/zWxViB3mBJNmPlOYX5qwelzSZkUgyiG64CGkaQQ0k8JjBiWBdcWlYWMCYSKSlmiMSw1rQb6wlXVgPFD7CH1i/30OsjLovTGFYbWMwpy0tB7uzuva/tfzg4/FivBr9+/Nx+Umm+8HuCOHN+4x8/ufKXa//hNgwDt6UfX9omt//mzu5dtL6WyWundTkoVdJWvxRct4xU97SM1IV/yfRWXjClXIClNPZDBmtJ8JQbRt+yxV7QJq96t/se20ybbDDm14zGfxOyPy2viWv3wjB49OLqOCmXPIVEuJW4vO029ms7cNN8lFWpANr6f4dG5TdQSwMEFAACAAgA6BDjSCkiHkG1AgAAUwoAACEAAAB1bml2ZXJzYWwvZmxhc2hfc2tpbl9zZXR0aW5ncy54bWyVVm1v2yAQ/r5fEWXf6+41m0QjtWkmVerWaq36HdsXGwVDBOd0+fcDDDUkceIGVQrPPQ93HHeXEr1mYv5hMiGF5FI9ASITlbZIwCasvJrmLaIUF4UUCAIvhFQN5dP5x1/uQzLHPKeSW1BjNStaQO9m5j5jJN7Ht5ldQ4JCNhsqdveykhc5LdaVkq0oz4ZW7zagOBNrw7z8OVssBx1wpvEOoUliWv6wa5xko0BrsCF9X9p1VsVpDjx4unSfkZre1enb78m2TDN0sutPdg3JNrSC9yTZPIw5PRXM7DotQPiHhvrls12DVE53oNLDb7/aNaiQm3bzrvCVrGxCU83pR3zTcElL0342qku7zgrshayjs6/g0+PuehuR/Ne474ltVyX5o83r3kCwj55zmKNqgWRh19l0LV8fWjT9AfMV5doQYqgnPZqgH2mrwzEp1vP+wisTZUTyQM94kbxtYNHFGxFTvOcvFjduVMTxvWFRgAq2Howi7MGe+cek9YAZgT3zibMSHgTfHdD3LZ0mPPEN9Y95OvvGCoKabchX2AWr9XRvG1dHrj0QOI0sYa5tOM+sAftqJHNYF1J2EBMRdMsqikyK35aX79xlNMn2DL7SjtcVQYYcjpWbi9EM6fi93D6tRm9Ny7H7Uegv1+0naGb41ZQi0qJuzI+Snk68zjSJScw0O66wU9LQQd2JlYw0zveQqKFqDepZSj7WjZAIeuzxsmutITrJohyQ7HiWiT/kWPpF2+SglubVGOiQ5RTsiDWram7+8IXBK5R7igFrJ8XanCcoe6vLCPBFAFQVdajabtNZmpYj47CF0PsR4K48dDeiTZUOFdw13sMK45LzyKia9KOir5V0hET4Ef6LCSs5eM8youyR5trdLOn8MIT7WJKxHKaZLb54kLm9r6XkYGM/zKAB7T+T/wFQSwMEFAACAAgA6BDjSJNBNSb9AgAAlwsAACYAAAB1bml2ZXJzYWwvaHRtbF9wdWJsaXNoaW5nX3NldHRpbmdzLnhtbM2W3VIaMRSA73mKTDpeyqq11TK7OB3B0akVRmirV07YBDZjNtnmB8SrPk0frE/Skw0gjJaujnTKDAM5yfnOX3KS+OguF2jMtOFKJni3voMRk6miXI4S/KV/sn2IkbFEUiKUZAmWCqOjZi0u3EBwk/WYtbDUIMBI0yhsgjNri0YUTSaTOjeF9rNKOAt8U09VHhWaGSYt01EhyBR+7LRgBs8IFQDwzZWcqTVrNYTiQPqsqBMMcQqeS+6DIuLU5gJHYdWApLcjrZykx0oojfRokOA3J+VnviaQWjxn0qfENEHoxbZBKOXeCSJ6/J6hjPFRBt4e7GM04dRmCd7b9xRYHT2mlOwQOfGUYwUpkHaGz5kllFgShsGeZXfWzAVBRKeS5Dztwwzy4Se41b85ve62L8/PLj7d9Dud8/5ZNzhR6kSrnDhaNRSDQ8rplC3sxMRakmbgN+gMiTAsjpZF82VDJVec82M0UAJSX2phNARPxTTBHzUnAiNuieDpYtYSPWL2hAuIwevu1ofS4gdgiDfNiDZs2dB8xvgsps1vygmKpsohwW8ZsgpBRC6HfxlDy+lGQ63yUiqIscgIThkaczZh9KjM0gz4J0PXYCJ3oAmbrxDMBgvfHb9HAzZUGriMjGGrgpybwK8/C1wQYx6gZO7jVu/8rNW+Obtota+2fICEjolMnwmHErK8sBvhkymSys71IB0pcYaVRaGclnNVYqu/vAyG506EMr92MZbQGyzJZqw8pzB/9aCy2YyMy4PoD1eJhiPIoSSBCRMpHHcuHasKTIlESoopIik0KuOP9ZgrZ0ASDnBAm5d7GPQRl+VoBDcHWNSU6UrInd29t/vv3h8cfmjUo18/fm6vVZq18K4g3lzo4cdrm/iikT/uhnHke+fTbdhq96+6cPey/bVKpi7aV/1KRWr3KuE6VVZ1PlVZdRmuje7SlVHJBWgzo3BsoNEInnPL6GtumhcUfv39G7bFKxV+g1Gs3b7/bxBhtHhurbyv4ujJB2AN5KuP6WbtN1BLAwQUAAIACADoEONIKshEQpQBAAAdBgAAHwAAAHVuaXZlcnNhbC9odG1sX3NraW5fc2V0dGluZ3MuanONlMtuwjAQRfd8ReRuK0SfaburCpUqsahUdlUXThhChGNHtpOSIv69HgMldpyCZ4MvhzsP5NkMInNISqKnaGM/2/u7e7caoKZlBZeuznr0AnWiWD6HWV4AyzkQD6kPP/2Tt0ciZEy4NU2aD7RVLT8i8JsFZaqNlwELGdBUQKsD2ndAW4cS/zid7bvaddQac1JpLfgwFVwD10MuZEEtQy5e7Wk36MGiBnkCXdAUHNPYnj7y6HgXY7S5VBQl5c1UZGKY0HSVSVHxeV/+ZVOCNH/4ageMHuOXiWPHcqXfNBR+4skDRj9ZSlAK9nnvJxhBmNEEWMt3ZM8/qGPcbcij61zl+kA/X2G06ZJmcMaUzECNV4eLMbqchrXeETfXGA7BaAOyYzW+xXBAUVblOaVJkeFEOmh35n8oE3Se82yfeoQR5LBYtO2b3rFRW/6YOE9IeE9oGXp9Rd/m8MHQu9fBp6u8vNOQHQuJPJBDBLSybwdZQ6cY7e8RvH9GhGpN02Vh1oNZjWYMVK5AzoRgpvqvU3X6uQbbX1BLAwQUAAIACADoEON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DoEONIsO1dV24AAAB2AAAAHAAAAHVuaXZlcnNhbC9sb2NhbF9zZXR0aW5ncy54bWwNzD0OwjAMQOG9p7C8l5+NoWk3NhAS5QBWY1Akx0aJheD2eHvDpzct3yrw4daLacLj7oDAulku+kr4WM/jCaE7aSYx5YRqCMs8TGIbyZ3dA3Z4C/24rVwjnK9UQ94ad1YnjzOMcInns3DG/Tz8AV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DoEONIF6nhQW8BAAD7AgAAKQAAAHVuaXZlcnNhbC9za2luX2N1c3RvbWl6YXRpb25fc2V0dGluZ3MueG1sjVLbatwwEH3PV4j8wEoa3Qzugm4ufklCspBnd60W00QulkJL0cdXTrJsttnQap5mzpkzzOi06fsU7VPK8+P0e8jTHO9CzlP8lrYXCLX7+WFebpaQQk6bY+V+iuP8s49f57VWqykPcRyW0a5o2mLUPT+kpFZO1YwZRpFknnqFnOe2Yg24BmzFHCW23fwl8aK7hH2I+bxquzlB3zf0MYUl93EMv7Zwyn4LnW7weRnGqfLSVrA1ymFqcWwNxAiX3BeqAUAgyx1xuEjZSE2Qx4xjKEZRoIAI56QRhUjKoWZdI6oK841ATDJGXaGe1m6ktXHUFgkNIbpO86qxpeuMxBgRQoC5wgV0BqPKhqqhQa0HBAcGRNFGEwWos53pWPHOC8uRol5gXJgxgPHxuMft3p7rWP3vdQ7n/Ifg2S84i67e2pwxV7t/WpZK3oXHHw9DDujLkEI/frq8ufV3/mqnd/311eWrN599fGCuhq2bf+jvP1BLAwQUAAIACADpEONIDNVzuNoOAACnGwAAFwAAAHVuaXZlcnNhbC91bml2ZXJzYWwucG5n7Vf5V5NXt36pLVoVh9V6RQLEoV9bkYJRAZmCCBZdNUAklYKEUFEpU5AhCVMCLV8VUUhHBhHQaANhSIyRKYFEqpC2EaISiBAD2hSQjEJMQiZyX/Dr6l13rfsXXH54V9795D3nPGfv5+yz96XI8DCHtU5rAQBwOHY09AQArNoCAG+VrrEHEfsfxLvAH7vsE2GHAfqQ8yxovJ0UjAgGACZ5neXLd0D73fNHY7IBYMP9pceOn9F0BgAgAcdCg1G58SopouWDqW38F8bjRoAEdNpt7UOc/4jS8vEHCaU75YdRmx4Uf0D/6W1Y1+bNOTco31wv3b6jCfLeju9q6jRPfif+wA+IyjYobHf3N/au9RiqoTfT1X7SESGjRVjzWUuy6c/LnicbiPox+Y8RcF/ti4vQtwDA8mjNyLoRB+3rEJRFBrV9FQ1u44tmkuNwDCqOW9iN3gQACXXyUlbTgknBkCzx76DVd6EaLsnPgaPTogIzZxlF1lT/98DvauWXPpOuB4Bi9CXQPdt3uoGvpU3gkJ0U8NvS0hVwBVwBV8AVcAVcAVfAFXAFXAH/H4JVXMu8AOya7t0IBTuKTZvB10OhKPCfzUg7AAj9v0Hfj93ocd138md/qToZATf+Je9bDY2TZgsDfa6x0TizHD+qUqlXA4BiMJGL7cEhRSpPz55Xv8bLfo3tGN2mIIiJIBQ03ZWraVqwaIXRPKsqQwIpuNksOdXJ4QQBQJxiOCKo98vJgHBR1231KUJDUvvDIxCtmkKicp7ZiCqXLUK4Oa1gVUYOjsMx/5i/aJwR5mgrSdrayVaQz4+pHkXaQZ/oiIC5BzVBi3Nk8cOZXPjC8xKo3irw5BWO9BhnTggGted0+yECq7bB1pMy0VUoblCw+b/lpSVKsjYGvn40YK65OqnyI2+lhQg/ZbsAkpFa5kxmGhtpfbGx6CuNobVydjTwHR0rUOPzzFBRdjk2bZlLU9+YkKRnsb6O9Sma7ZBgOdN31v7A7rG/PTVdmwE3s+MqZE1EDAxpttA5atMO95TncNJ/TVWewsZA/t0eT2zDpXbDGK5bvSIZeTJznjTc4OhLTk+LpatT0UWBlamLPRN5vvptQ2w1ekMFdvU9vG7gwU0yfNwVE36MMJkk9Wu8RRqYMX4omkA+ljZdpnCCLjYHf+Gglqc6PGGfPee1XWVfqBt6HfBdi2J8yvTbCKlh9UudB/HbUCLPOTf60KiwmcvY5BzE2vyvxO78gCv7o72ONgjdnuUMI9Kr1ytcd13E3lTfXyANZ+Ea+DLjF8i5xGsvnk2l3ZLY3UbXzSkr9jRSORoWti4qKkih5kIPo5y/Kjx+RrymKXg2YG8cv6YMGmE9XhnEcSoUi88qRwwy98MOFv51rv1MYs0+141eCZh6XFNRhmmMXnDFmV1u4ro2SiohmTAMfqLCSLdESl52BGb7A94twnEC/6cokdQW0zlEo4nLtCbrWuRmp1U92InWiXfrJ3erRYfwPZChOVwQZ/MWgR0e3GB1FdOyl846RZJcJ0oTP5AO0AXpHOIltTF3vbQD9B3/UXrBaFs2aNiN0si/XpvXIN1x5gQQKpMnRkqtk1VNa8rt4n0yOpxFgynbY7Tv9JNbzGNoYdNLOq+0TIqT1OMUziGdKpATezaiyBTFsXiw01e1Zv/Bq342q+9rPTWDGmkYVOn74KFHvlr/ip0XQrx1Vrpvy/u6GL2a9do5mvjv5A3dRoKbfH5uc+M+W3h/ayUUCnWTGVzkdzLR96mTtKevHY91MhVZYn+3+rzpmpGLUFKXaUFG3uh6lPDP+uE+/wpGgkvnTOQr2vQHs/5gW/cqRn3PanoN8RwoHielnPZV+Xk+ljaIPJDIvtvqCNzoIZzlG+VtZ2Wmc3tD6vlAkreO5fgiskRv6ka9Ln8F+R6J4T8viG+kJ7m2ig+R4pN8bzekg1G6U54fp84+RY9GBeifJrbwbFaNraDDRsif+jl6/GznbEegYnTsnDSdRuP05CwxdG8MMfS1SrzvPWHadkrLmyVblwRzkvz1X56ry8oiHR4NJKTXTYVFXJhjNv6SLuYbaUQ01NNt186BHqffyHk4fEIc3EbRr6lgPrOwIHaRVWIxYhXIklBVFdKJFPsePlslubM77YRUyxTZKeenBLYCKmOIqxlC9Sz8eTlJK59HeBYuB1whwss7RKJBDCFvmWZMOKZwrj/mPE6gbgb5nZifSVQ4fPeLnzZgWpwqCGBUzEQE6kRe/M68mhgXAx+Xk5ShYKfEE9FDEuryLtLB6YjXPCGdTHWYlbP0RGlTbSMGLckd14vL64UPKtxd7nhe+MuwJ/Sd8zkgwyvBBQjcdmXlbh2zKS/fICVI7AidqrEsI05eHFdigg1qB3h8cfiypqrl3HIa9j61dJwKsmuFfzbpEoRvxzqtUvjV02vlT7mqfDmOMk1OnJ+vPjiUQ7Yzw9lW2JL3j2vvceMnpwXTYu4USqvQtVGNXtffukllBnkjauMjCJkvNdGla5+/ZM8k9kbtpzodJQjWK6hTX7Mk+rR4fPLw3Tjs4viyi2jJPet8NLX5fQEH3EF9rYcSXyMLlE/DEInXT7l9OC34FPWQr1hbnFmZ/+AQQqtzL/eJm2YB7VgE7tq1KunnnRHnpH6SKzT1ZFcaGnXFWMcMl2ryHRyR7VcamUU+Kk6IKPGm5KPaN2RkB82RqycQJdNz6ofV8nuxqyVqNA0rYU3NsxDD1ZNE1Rs9RSjE/p/jMIIb0BJ5h8Pea3xMQXOy73WXpI1ys4fbHwoGj4Q3On4lvpucEDDR27Dq9NsP5xe6W7AND9m4jprGzIaNl8r26WVfkLo3CpgUiitECh8D77wwcSCUj/J0l1q+XDwYiaid+F6+5IFt3ohEkqF9eClXDNO2Pg4poeRI7B3ZsgFuSrMsywErKP02P+TWtLBkwun9qql9snx2sutRMgsi6zpoL+X71UraWAgEDqPoGLG2+NwbPdKfFXuhbw3t6vR+KCvxyJFZ/e8fUk6XLF2KLZO2RUPSxtIY9EktG1ecihPyYThNz8OUxYVf2mE4wc+gL7B1Xw4fmCZg/JcVzWlOjCTkNYLyeOTiowe1wTsTYN+7a01Kcx++rq2enCSbd3IWTrM27fpUntp2ariDLMQ+Uf0Iisvba0TlauCoZ9hN1ZqkGO7v3kVK2rRQa4+cgwqSxXmX1Is5bo7yvvyZOgLdlbTwYkRGDiL9vNo1NwFnVnU2fLLLI4GjNh6kTgXn1M2dPhHlw1uOzvpaKoxnfiOesSO9uaPrHs4r+9msbWCWvaBdmGSlXhWirnyt3WvfK3O4BbsX72pOHffe66p5Js48X/g62bj1B/3j/zAsN8OG7op5qU7mc5aCeMb+ouNdVKPh2AVmkdDfTc4EP0OE9v/KW9QxRhgkXQvrfNNquV9EkPX12L72tLZh9NZXGKk20xklrnuCdmrsVqT+w3EqS/ufU+Yt+/Ym1dddnmot6C6cBfXUox9PVTEToV7pTo88blKuyIzzjCDVvr31wlylycQMf6Np0QE1v5B6g0qknLb0VcTiK2hTtUf5ZWX5aTnmM+8hmZFJO0lWBaZzx2Pa2dQ6NbvYJq8nazEHr2LS/HRxkChD+ODy9TO8TXOrPLneZzGQi2enC9k4PEzDys+kFZG3tmKNWAnA+qih8E4gSdlMRawa93AbCKtKcVqluirPPSluPzC6R7b+CIJTPxvfKIEuJaSUqxlai6n9SpkRvmGLQ3tRCuYnE3d0m6HAODAOA7X+nnTx6aeo4/KgxWay1+Dj25dPZfTidFU8y1ndolmT3WcxCovg5mqIYsSOXsBV3iyAVxpdGnFfIoVM2Hk6o5a0gyHRt55KqvOLJKvwWjE6/g1pr4v9ATgBXmJfje7OmnqOyfHwqpYe6GKIv4ulVqC1U15H6QI+k8fFJMUz7Mdk87DncFRn0LIjVbFqsskRhYYP7RNZMqGVKTXjH+ms84i7mYE69kEPiNnHofWG6zpd9Us935ty+gSvGM0Lga0OoUHVkIyeTCoXM8SzLZqjeWapZjx4jw8Xu31whD0jgIPZjVbywrFLjNLcE2WnOTZ85BIVOMlWbFum7E0rSXVp5eR54aqqls8VUcSNCZdmgTqtHJLZWrpK2UQwmfrilu9QT3ymlPJn/ku1UFnhrz5YQMjacKH5wdT2ux61VbThUN5Cvyc9puLyDUhodrvaeIcMngyRP0KmbVdQ15Izx3N/XF4i8eXysRjZ92BA9IkkHXJd++Qzz3b+91GjqougFHcX6MeSJNbbe5CwblWHhF727ROHw4Ks7gabZUaV9WyBHXwgWlHvaX5ZT2b57Ypkwoucm6kmQt0Tqe59wrKYYcv6Vp5GR4pEn0ymQxLqwqDEu4GV15qxUDD7hX9ubW8MCdIfKC271LSQLLd/HNf2JsquIf9jPFhTpBfj4DaL9qVhj8fVN0NHGhtI4+oSYmnZMcNco0k5n7UptmpQsLAw3D/qQOmONRSO8clzOz//p2QT/VOy7QbLks5xM88TCaMFOUisFH0Lg2u6D9wFg8fAiOhBn/hvRHUf/HuDTcJkvPB37V1BUrB0Q7GKdCVRVH79TaGZXc/YUhDWT57bIIEp5+lSSQaP6F0c++l9b55lyjNaGGiI80+YGtAP+Wvi9hdPpxAmiQQzSI0ZQRPjxN5g6J9tKJbeshX1l2OrbDBTwCJ/DjJ2wwbt9wOnPdImRn+mnCjQSE28ZGHKWGwjx+O5Ta69ys/9vlnxbIZ1fakI55O0snzJ2bjcP5LSKuamhyeQmZuhZ8zKLrBNUSoJe9QcDdd75wXQYaa0GrAHmqWvA55Tmn0+Doe541221qd8MUL0G6iNKAg74jvqn8Y//xsHv+VdnXmLjkk2sdeXhbnm/aVM3OEVEQkAjfKd5UY8U9P1qpFkM2RGoiyopQSVVATlLYqUrR4teVI/AHgVtet/dX9xJnkLY3wbaEtQEXEmsBsZr/nbAE+65G8j1pqU1QEOeBqNC0UkIZHDnZMkiccaALiNsu6lQikUqoZrxup0YkznHrAjRHmifCxFsW2LDmfWIGysmnew4DzAsSPhofTDCd/8N1BLAwQUAAIACADpEONIcGveuksAAABqAAAAGwAAAHVuaXZlcnNhbC91bml2ZXJzYWwucG5nLnhtbLOxr8jNUShLLSrOzM+zVTLUM1Cyt+PlsikoSi3LTC1XqACKAQUhQEmhEsg1QnDLM1NKMmyVzM1MEWIZqZnpGSW2SqbmJnBBfaCRAFBLAQIAABQAAgAIAOgQ40gVDq0oZAQAAAcRAAAdAAAAAAAAAAEAAAAAAAAAAAB1bml2ZXJzYWwvY29tbW9uX21lc3NhZ2VzLmxuZ1BLAQIAABQAAgAIAOgQ40h4SgYcKAMAAIYMAAAnAAAAAAAAAAEAAAAAAJ8EAAB1bml2ZXJzYWwvZmxhc2hfcHVibGlzaGluZ19zZXR0aW5ncy54bWxQSwECAAAUAAIACADoEONIKSIeQbUCAABTCgAAIQAAAAAAAAABAAAAAAAMCAAAdW5pdmVyc2FsL2ZsYXNoX3NraW5fc2V0dGluZ3MueG1sUEsBAgAAFAACAAgA6BDjSJNBNSb9AgAAlwsAACYAAAAAAAAAAQAAAAAAAAsAAHVuaXZlcnNhbC9odG1sX3B1Ymxpc2hpbmdfc2V0dGluZ3MueG1sUEsBAgAAFAACAAgA6BDjSCrIREKUAQAAHQYAAB8AAAAAAAAAAQAAAAAAQQ4AAHVuaXZlcnNhbC9odG1sX3NraW5fc2V0dGluZ3MuanNQSwECAAAUAAIACADoEONIPTwv0cEAAADlAQAAGgAAAAAAAAABAAAAAAASEAAAdW5pdmVyc2FsL2kxOG5fcHJlc2V0cy54bWxQSwECAAAUAAIACADoEONIsO1dV24AAAB2AAAAHAAAAAAAAAABAAAAAAALEQAAdW5pdmVyc2FsL2xvY2FsX3NldHRpbmdzLnhtbFBLAQIAABQAAgAIAESUV0cjtE77+wIAALAIAAAUAAAAAAAAAAEAAAAAALMRAAB1bml2ZXJzYWwvcGxheWVyLnhtbFBLAQIAABQAAgAIAOgQ40gXqeFBbwEAAPsCAAApAAAAAAAAAAEAAAAAAOAUAAB1bml2ZXJzYWwvc2tpbl9jdXN0b21pemF0aW9uX3NldHRpbmdzLnhtbFBLAQIAABQAAgAIAOkQ40gM1XO42g4AAKcbAAAXAAAAAAAAAAAAAAAAAJYWAAB1bml2ZXJzYWwvdW5pdmVyc2FsLnBuZ1BLAQIAABQAAgAIAOkQ40hwa966SwAAAGoAAAAbAAAAAAAAAAEAAAAAAKUlAAB1bml2ZXJzYWwvdW5pdmVyc2FsLnBuZy54bWxQSwUGAAAAAAsACwBJAwAAKSYAAAAA"/>
  <p:tag name="ISPRING_PRESENTATION_TITLE" val="公司介绍"/>
</p:tagLst>
</file>

<file path=ppt/theme/theme1.xml><?xml version="1.0" encoding="utf-8"?>
<a:theme xmlns:a="http://schemas.openxmlformats.org/drawingml/2006/main" name="Office 主题">
  <a:themeElements>
    <a:clrScheme name="自定义 1">
      <a:dk1>
        <a:srgbClr val="000000"/>
      </a:dk1>
      <a:lt1>
        <a:srgbClr val="FFFFFF"/>
      </a:lt1>
      <a:dk2>
        <a:srgbClr val="44546A"/>
      </a:dk2>
      <a:lt2>
        <a:srgbClr val="FFFFFF"/>
      </a:lt2>
      <a:accent1>
        <a:srgbClr val="50637C"/>
      </a:accent1>
      <a:accent2>
        <a:srgbClr val="3F3F3F"/>
      </a:accent2>
      <a:accent3>
        <a:srgbClr val="7F7F7F"/>
      </a:accent3>
      <a:accent4>
        <a:srgbClr val="A5A5A5"/>
      </a:accent4>
      <a:accent5>
        <a:srgbClr val="BFBFBF"/>
      </a:accent5>
      <a:accent6>
        <a:srgbClr val="F2F2F2"/>
      </a:accent6>
      <a:hlink>
        <a:srgbClr val="00B0F0"/>
      </a:hlink>
      <a:folHlink>
        <a:srgbClr val="954F72"/>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2609</Words>
  <Application>WPS 演示</Application>
  <PresentationFormat>宽屏</PresentationFormat>
  <Paragraphs>373</Paragraphs>
  <Slides>32</Slides>
  <Notes>29</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32</vt:i4>
      </vt:variant>
    </vt:vector>
  </HeadingPairs>
  <TitlesOfParts>
    <vt:vector size="47" baseType="lpstr">
      <vt:lpstr>Arial</vt:lpstr>
      <vt:lpstr>宋体</vt:lpstr>
      <vt:lpstr>Wingdings</vt:lpstr>
      <vt:lpstr>微软雅黑</vt:lpstr>
      <vt:lpstr>楷体_GB2312</vt:lpstr>
      <vt:lpstr>新宋体</vt:lpstr>
      <vt:lpstr>Calibri Light</vt:lpstr>
      <vt:lpstr>Calibri</vt:lpstr>
      <vt:lpstr>Arial Unicode MS</vt:lpstr>
      <vt:lpstr>Meiryo</vt:lpstr>
      <vt:lpstr>Arial Narrow</vt:lpstr>
      <vt:lpstr>黑体</vt:lpstr>
      <vt:lpstr>Times New Roman</vt:lpstr>
      <vt:lpstr>楷体</vt:lpstr>
      <vt:lpstr>Office 主题</vt:lpstr>
      <vt:lpstr>PowerPoint 演示文稿</vt:lpstr>
      <vt:lpstr>PowerPoint 演示文稿</vt:lpstr>
      <vt:lpstr>PowerPoint 演示文稿</vt:lpstr>
      <vt:lpstr>公司简介</vt:lpstr>
      <vt:lpstr>经营范围</vt:lpstr>
      <vt:lpstr>团队介绍</vt:lpstr>
      <vt:lpstr>企业荣誉</vt:lpstr>
      <vt:lpstr>生产流程</vt:lpstr>
      <vt:lpstr>PowerPoint 演示文稿</vt:lpstr>
      <vt:lpstr>展示中心-战略合作伙伴</vt:lpstr>
      <vt:lpstr>企业使命</vt:lpstr>
      <vt:lpstr>经营方针</vt:lpstr>
      <vt:lpstr>经营理念</vt:lpstr>
      <vt:lpstr>展示中心-产品展示</vt:lpstr>
      <vt:lpstr>展示中心-产品展示</vt:lpstr>
      <vt:lpstr>展示中心-产品展示</vt:lpstr>
      <vt:lpstr>展示中心-产品展示</vt:lpstr>
      <vt:lpstr>展示中心-产品种类展示</vt:lpstr>
      <vt:lpstr>展示中心-产品种类展示</vt:lpstr>
      <vt:lpstr>展示中心-成品展示</vt:lpstr>
      <vt:lpstr>展示中心-技术展示</vt:lpstr>
      <vt:lpstr>展示中心-技术展示</vt:lpstr>
      <vt:lpstr>展示中心-打包展示</vt:lpstr>
      <vt:lpstr>展示中心-打包展示</vt:lpstr>
      <vt:lpstr>展示中心-打包展示</vt:lpstr>
      <vt:lpstr>展示中心-打包展示</vt:lpstr>
      <vt:lpstr>展示中心-装备展示</vt:lpstr>
      <vt:lpstr>展示中心-设备展示</vt:lpstr>
      <vt:lpstr>展示中心-运输展示</vt:lpstr>
      <vt:lpstr>展示中心-商标展示</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Administrator</cp:lastModifiedBy>
  <cp:revision>26</cp:revision>
  <dcterms:created xsi:type="dcterms:W3CDTF">2016-03-23T02:00:00Z</dcterms:created>
  <dcterms:modified xsi:type="dcterms:W3CDTF">2021-07-20T03:51:37Z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C630FA5A988A44518E7B3C2251B4D060</vt:lpwstr>
  </property>
  <property fmtid="{D5CDD505-2E9C-101B-9397-08002B2CF9AE}" pid="3" name="KSOProductBuildVer">
    <vt:lpwstr>2052-11.1.0.10503</vt:lpwstr>
  </property>
</Properties>
</file>